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media/image2.png" ContentType="image/png"/>
  <Override PartName="/ppt/media/image53.png" ContentType="image/png"/>
  <Override PartName="/ppt/media/image43.png" ContentType="image/png"/>
  <Override PartName="/ppt/media/image77.png" ContentType="image/png"/>
  <Override PartName="/ppt/media/image41.png" ContentType="image/png"/>
  <Override PartName="/ppt/media/image75.png" ContentType="image/png"/>
  <Override PartName="/ppt/media/image44.png" ContentType="image/png"/>
  <Override PartName="/ppt/media/image10.png" ContentType="image/png"/>
  <Override PartName="/ppt/media/image78.png" ContentType="image/png"/>
  <Override PartName="/ppt/media/image42.png" ContentType="image/png"/>
  <Override PartName="/ppt/media/image76.png" ContentType="image/png"/>
  <Override PartName="/ppt/media/image1.png" ContentType="image/png"/>
  <Override PartName="/ppt/media/image52.png" ContentType="image/png"/>
  <Override PartName="/ppt/media/image86.png" ContentType="image/png"/>
  <Override PartName="/ppt/media/image27.png" ContentType="image/png"/>
  <Override PartName="/ppt/media/image14.png" ContentType="image/png"/>
  <Override PartName="/ppt/media/image48.png" ContentType="image/png"/>
  <Override PartName="/ppt/media/image45.png" ContentType="image/png"/>
  <Override PartName="/ppt/media/image11.png" ContentType="image/png"/>
  <Override PartName="/ppt/media/image79.png" ContentType="image/png"/>
  <Override PartName="/ppt/media/image28.png" ContentType="image/png"/>
  <Override PartName="/ppt/media/image15.png" ContentType="image/png"/>
  <Override PartName="/ppt/media/image49.png" ContentType="image/png"/>
  <Override PartName="/ppt/media/image46.png" ContentType="image/png"/>
  <Override PartName="/ppt/media/image12.png" ContentType="image/png"/>
  <Override PartName="/ppt/media/image29.png" ContentType="image/png"/>
  <Override PartName="/ppt/media/image16.png" ContentType="image/png"/>
  <Override PartName="/ppt/media/image47.png" ContentType="image/png"/>
  <Override PartName="/ppt/media/image13.png" ContentType="image/png"/>
  <Override PartName="/ppt/media/image7.png" ContentType="image/png"/>
  <Override PartName="/ppt/media/image24.png" ContentType="image/png"/>
  <Override PartName="/ppt/media/image58.png" ContentType="image/png"/>
  <Override PartName="/ppt/media/image17.png" ContentType="image/png"/>
  <Override PartName="/ppt/media/image8.png" ContentType="image/png"/>
  <Override PartName="/ppt/media/image25.png" ContentType="image/png"/>
  <Override PartName="/ppt/media/image59.png" ContentType="image/png"/>
  <Override PartName="/ppt/media/image18.png" ContentType="image/png"/>
  <Override PartName="/ppt/media/image26.png" ContentType="image/png"/>
  <Override PartName="/ppt/media/image9.png" ContentType="image/png"/>
  <Override PartName="/ppt/media/image19.png" ContentType="image/png"/>
  <Override PartName="/ppt/media/image21.png" ContentType="image/png"/>
  <Override PartName="/ppt/media/image4.png" ContentType="image/png"/>
  <Override PartName="/ppt/media/image55.png" ContentType="image/png"/>
  <Override PartName="/ppt/media/image22.png" ContentType="image/png"/>
  <Override PartName="/ppt/media/image5.png" ContentType="image/png"/>
  <Override PartName="/ppt/media/image56.png" ContentType="image/png"/>
  <Override PartName="/ppt/media/image23.png" ContentType="image/png"/>
  <Override PartName="/ppt/media/image6.png" ContentType="image/png"/>
  <Override PartName="/ppt/media/image57.png" ContentType="image/png"/>
  <Override PartName="/ppt/media/image30.png" ContentType="image/png"/>
  <Override PartName="/ppt/media/image64.png" ContentType="image/png"/>
  <Override PartName="/ppt/media/image67.png" ContentType="image/png"/>
  <Override PartName="/ppt/media/image33.png" ContentType="image/png"/>
  <Override PartName="/ppt/media/image31.png" ContentType="image/png"/>
  <Override PartName="/ppt/media/image65.png" ContentType="image/png"/>
  <Override PartName="/ppt/media/image68.png" ContentType="image/png"/>
  <Override PartName="/ppt/media/image34.png" ContentType="image/png"/>
  <Override PartName="/ppt/media/image32.png" ContentType="image/png"/>
  <Override PartName="/ppt/media/image66.png" ContentType="image/png"/>
  <Override PartName="/ppt/media/image69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71.png" ContentType="image/png"/>
  <Override PartName="/ppt/media/image40.png" ContentType="image/png"/>
  <Override PartName="/ppt/media/image74.png" ContentType="image/png"/>
  <Override PartName="/ppt/media/image81.png" ContentType="image/png"/>
  <Override PartName="/ppt/media/image50.png" ContentType="image/png"/>
  <Override PartName="/ppt/media/image84.png" ContentType="image/png"/>
  <Override PartName="/ppt/media/image20.png" ContentType="image/png"/>
  <Override PartName="/ppt/media/image3.png" ContentType="image/png"/>
  <Override PartName="/ppt/media/image54.png" ContentType="image/png"/>
  <Override PartName="/ppt/media/image51.png" ContentType="image/png"/>
  <Override PartName="/ppt/media/image85.png" ContentType="image/png"/>
  <Override PartName="/ppt/media/image60.png" ContentType="image/png"/>
  <Override PartName="/ppt/media/image62.png" ContentType="image/png"/>
  <Override PartName="/ppt/media/image63.png" ContentType="image/png"/>
  <Override PartName="/ppt/media/image72.png" ContentType="image/png"/>
  <Override PartName="/ppt/media/image82.png" ContentType="image/png"/>
  <Override PartName="/ppt/media/image80.png" ContentType="image/png"/>
  <Override PartName="/ppt/media/image61.png" ContentType="image/png"/>
  <Override PartName="/ppt/media/image73.png" ContentType="image/png"/>
  <Override PartName="/ppt/media/image39.png" ContentType="image/png"/>
  <Override PartName="/ppt/media/image70.png" ContentType="image/png"/>
  <Override PartName="/ppt/media/image83.png" ContentType="image/png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_rels/slideLayout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s/_rels/slide147.xml.rels" ContentType="application/vnd.openxmlformats-package.relationships+xml"/>
  <Override PartName="/ppt/slides/_rels/slide113.xml.rels" ContentType="application/vnd.openxmlformats-package.relationships+xml"/>
  <Override PartName="/ppt/slides/_rels/slide146.xml.rels" ContentType="application/vnd.openxmlformats-package.relationships+xml"/>
  <Override PartName="/ppt/slides/_rels/slide112.xml.rels" ContentType="application/vnd.openxmlformats-package.relationships+xml"/>
  <Override PartName="/ppt/slides/_rels/slide145.xml.rels" ContentType="application/vnd.openxmlformats-package.relationships+xml"/>
  <Override PartName="/ppt/slides/_rels/slide111.xml.rels" ContentType="application/vnd.openxmlformats-package.relationships+xml"/>
  <Override PartName="/ppt/slides/_rels/slide144.xml.rels" ContentType="application/vnd.openxmlformats-package.relationships+xml"/>
  <Override PartName="/ppt/slides/_rels/slide178.xml.rels" ContentType="application/vnd.openxmlformats-package.relationships+xml"/>
  <Override PartName="/ppt/slides/_rels/slide110.xml.rels" ContentType="application/vnd.openxmlformats-package.relationships+xml"/>
  <Override PartName="/ppt/slides/_rels/slide143.xml.rels" ContentType="application/vnd.openxmlformats-package.relationships+xml"/>
  <Override PartName="/ppt/slides/_rels/slide177.xml.rels" ContentType="application/vnd.openxmlformats-package.relationships+xml"/>
  <Override PartName="/ppt/slides/_rels/slide173.xml.rels" ContentType="application/vnd.openxmlformats-package.relationships+xml"/>
  <Override PartName="/ppt/slides/_rels/slide142.xml.rels" ContentType="application/vnd.openxmlformats-package.relationships+xml"/>
  <Override PartName="/ppt/slides/_rels/slide176.xml.rels" ContentType="application/vnd.openxmlformats-package.relationships+xml"/>
  <Override PartName="/ppt/slides/_rels/slide172.xml.rels" ContentType="application/vnd.openxmlformats-package.relationships+xml"/>
  <Override PartName="/ppt/slides/_rels/slide141.xml.rels" ContentType="application/vnd.openxmlformats-package.relationships+xml"/>
  <Override PartName="/ppt/slides/_rels/slide175.xml.rels" ContentType="application/vnd.openxmlformats-package.relationships+xml"/>
  <Override PartName="/ppt/slides/_rels/slide99.xml.rels" ContentType="application/vnd.openxmlformats-package.relationships+xml"/>
  <Override PartName="/ppt/slides/_rels/slide108.xml.rels" ContentType="application/vnd.openxmlformats-package.relationships+xml"/>
  <Override PartName="/ppt/slides/_rels/slide171.xml.rels" ContentType="application/vnd.openxmlformats-package.relationships+xml"/>
  <Override PartName="/ppt/slides/_rels/slide140.xml.rels" ContentType="application/vnd.openxmlformats-package.relationships+xml"/>
  <Override PartName="/ppt/slides/_rels/slide174.xml.rels" ContentType="application/vnd.openxmlformats-package.relationships+xml"/>
  <Override PartName="/ppt/slides/_rels/slide98.xml.rels" ContentType="application/vnd.openxmlformats-package.relationships+xml"/>
  <Override PartName="/ppt/slides/_rels/slide107.xml.rels" ContentType="application/vnd.openxmlformats-package.relationships+xml"/>
  <Override PartName="/ppt/slides/_rels/slide169.xml.rels" ContentType="application/vnd.openxmlformats-package.relationships+xml"/>
  <Override PartName="/ppt/slides/_rels/slide135.xml.rels" ContentType="application/vnd.openxmlformats-package.relationships+xml"/>
  <Override PartName="/ppt/slides/_rels/slide138.xml.rels" ContentType="application/vnd.openxmlformats-package.relationships+xml"/>
  <Override PartName="/ppt/slides/_rels/slide168.xml.rels" ContentType="application/vnd.openxmlformats-package.relationships+xml"/>
  <Override PartName="/ppt/slides/_rels/slide134.xml.rels" ContentType="application/vnd.openxmlformats-package.relationships+xml"/>
  <Override PartName="/ppt/slides/_rels/slide137.xml.rels" ContentType="application/vnd.openxmlformats-package.relationships+xml"/>
  <Override PartName="/ppt/slides/_rels/slide170.xml.rels" ContentType="application/vnd.openxmlformats-package.relationships+xml"/>
  <Override PartName="/ppt/slides/_rels/slide167.xml.rels" ContentType="application/vnd.openxmlformats-package.relationships+xml"/>
  <Override PartName="/ppt/slides/_rels/slide133.xml.rels" ContentType="application/vnd.openxmlformats-package.relationships+xml"/>
  <Override PartName="/ppt/slides/_rels/slide166.xml.rels" ContentType="application/vnd.openxmlformats-package.relationships+xml"/>
  <Override PartName="/ppt/slides/_rels/slide132.xml.rels" ContentType="application/vnd.openxmlformats-package.relationships+xml"/>
  <Override PartName="/ppt/slides/_rels/slide165.xml.rels" ContentType="application/vnd.openxmlformats-package.relationships+xml"/>
  <Override PartName="/ppt/slides/_rels/slide131.xml.rels" ContentType="application/vnd.openxmlformats-package.relationships+xml"/>
  <Override PartName="/ppt/slides/_rels/slide164.xml.rels" ContentType="application/vnd.openxmlformats-package.relationships+xml"/>
  <Override PartName="/ppt/slides/_rels/slide130.xml.rels" ContentType="application/vnd.openxmlformats-package.relationships+xml"/>
  <Override PartName="/ppt/slides/_rels/slide163.xml.rels" ContentType="application/vnd.openxmlformats-package.relationships+xml"/>
  <Override PartName="/ppt/slides/_rels/slide162.xml.rels" ContentType="application/vnd.openxmlformats-package.relationships+xml"/>
  <Override PartName="/ppt/slides/_rels/slide161.xml.rels" ContentType="application/vnd.openxmlformats-package.relationships+xml"/>
  <Override PartName="/ppt/slides/_rels/slide159.xml.rels" ContentType="application/vnd.openxmlformats-package.relationships+xml"/>
  <Override PartName="/ppt/slides/_rels/slide125.xml.rels" ContentType="application/vnd.openxmlformats-package.relationships+xml"/>
  <Override PartName="/ppt/slides/_rels/slide160.xml.rels" ContentType="application/vnd.openxmlformats-package.relationships+xml"/>
  <Override PartName="/ppt/slides/_rels/slide9.xml.rels" ContentType="application/vnd.openxmlformats-package.relationships+xml"/>
  <Override PartName="/ppt/slides/_rels/slide158.xml.rels" ContentType="application/vnd.openxmlformats-package.relationships+xml"/>
  <Override PartName="/ppt/slides/_rels/slide124.xml.rels" ContentType="application/vnd.openxmlformats-package.relationships+xml"/>
  <Override PartName="/ppt/slides/_rels/slide157.xml.rels" ContentType="application/vnd.openxmlformats-package.relationships+xml"/>
  <Override PartName="/ppt/slides/_rels/slide123.xml.rels" ContentType="application/vnd.openxmlformats-package.relationships+xml"/>
  <Override PartName="/ppt/slides/_rels/slide156.xml.rels" ContentType="application/vnd.openxmlformats-package.relationships+xml"/>
  <Override PartName="/ppt/slides/_rels/slide122.xml.rels" ContentType="application/vnd.openxmlformats-package.relationships+xml"/>
  <Override PartName="/ppt/slides/_rels/slide155.xml.rels" ContentType="application/vnd.openxmlformats-package.relationships+xml"/>
  <Override PartName="/ppt/slides/_rels/slide121.xml.rels" ContentType="application/vnd.openxmlformats-package.relationships+xml"/>
  <Override PartName="/ppt/slides/_rels/slide154.xml.rels" ContentType="application/vnd.openxmlformats-package.relationships+xml"/>
  <Override PartName="/ppt/slides/_rels/slide120.xml.rels" ContentType="application/vnd.openxmlformats-package.relationships+xml"/>
  <Override PartName="/ppt/slides/_rels/slide153.xml.rels" ContentType="application/vnd.openxmlformats-package.relationships+xml"/>
  <Override PartName="/ppt/slides/_rels/slide152.xml.rels" ContentType="application/vnd.openxmlformats-package.relationships+xml"/>
  <Override PartName="/ppt/slides/_rels/slide151.xml.rels" ContentType="application/vnd.openxmlformats-package.relationships+xml"/>
  <Override PartName="/ppt/slides/_rels/slide150.xml.rels" ContentType="application/vnd.openxmlformats-package.relationships+xml"/>
  <Override PartName="/ppt/slides/_rels/slide149.xml.rels" ContentType="application/vnd.openxmlformats-package.relationships+xml"/>
  <Override PartName="/ppt/slides/_rels/slide148.xml.rels" ContentType="application/vnd.openxmlformats-package.relationships+xml"/>
  <Override PartName="/ppt/slides/_rels/slide139.xml.rels" ContentType="application/vnd.openxmlformats-package.relationships+xml"/>
  <Override PartName="/ppt/slides/_rels/slide129.xml.rels" ContentType="application/vnd.openxmlformats-package.relationships+xml"/>
  <Override PartName="/ppt/slides/_rels/slide119.xml.rels" ContentType="application/vnd.openxmlformats-package.relationships+xml"/>
  <Override PartName="/ppt/slides/_rels/slide109.xml.rels" ContentType="application/vnd.openxmlformats-package.relationships+xml"/>
  <Override PartName="/ppt/slides/_rels/slide92.xml.rels" ContentType="application/vnd.openxmlformats-package.relationships+xml"/>
  <Override PartName="/ppt/slides/_rels/slide101.xml.rels" ContentType="application/vnd.openxmlformats-package.relationships+xml"/>
  <Override PartName="/ppt/slides/_rels/slide91.xml.rels" ContentType="application/vnd.openxmlformats-package.relationships+xml"/>
  <Override PartName="/ppt/slides/_rels/slide100.xml.rels" ContentType="application/vnd.openxmlformats-package.relationships+xml"/>
  <Override PartName="/ppt/slides/_rels/slide90.xml.rels" ContentType="application/vnd.openxmlformats-package.relationships+xml"/>
  <Override PartName="/ppt/slides/_rels/slide83.xml.rels" ContentType="application/vnd.openxmlformats-package.relationships+xml"/>
  <Override PartName="/ppt/slides/_rels/slide82.xml.rels" ContentType="application/vnd.openxmlformats-package.relationships+xml"/>
  <Override PartName="/ppt/slides/_rels/slide81.xml.rels" ContentType="application/vnd.openxmlformats-package.relationships+xml"/>
  <Override PartName="/ppt/slides/_rels/slide80.xml.rels" ContentType="application/vnd.openxmlformats-package.relationships+xml"/>
  <Override PartName="/ppt/slides/_rels/slide73.xml.rels" ContentType="application/vnd.openxmlformats-package.relationships+xml"/>
  <Override PartName="/ppt/slides/_rels/slide72.xml.rels" ContentType="application/vnd.openxmlformats-package.relationships+xml"/>
  <Override PartName="/ppt/slides/_rels/slide71.xml.rels" ContentType="application/vnd.openxmlformats-package.relationships+xml"/>
  <Override PartName="/ppt/slides/_rels/slide70.xml.rels" ContentType="application/vnd.openxmlformats-package.relationships+xml"/>
  <Override PartName="/ppt/slides/_rels/slide136.xml.rels" ContentType="application/vnd.openxmlformats-package.relationships+xml"/>
  <Override PartName="/ppt/slides/_rels/slide106.xml.rels" ContentType="application/vnd.openxmlformats-package.relationships+xml"/>
  <Override PartName="/ppt/slides/_rels/slide97.xml.rels" ContentType="application/vnd.openxmlformats-package.relationships+xml"/>
  <Override PartName="/ppt/slides/_rels/slide63.xml.rels" ContentType="application/vnd.openxmlformats-package.relationships+xml"/>
  <Override PartName="/ppt/slides/_rels/slide105.xml.rels" ContentType="application/vnd.openxmlformats-package.relationships+xml"/>
  <Override PartName="/ppt/slides/_rels/slide96.xml.rels" ContentType="application/vnd.openxmlformats-package.relationships+xml"/>
  <Override PartName="/ppt/slides/_rels/slide62.xml.rels" ContentType="application/vnd.openxmlformats-package.relationships+xml"/>
  <Override PartName="/ppt/slides/_rels/slide95.xml.rels" ContentType="application/vnd.openxmlformats-package.relationships+xml"/>
  <Override PartName="/ppt/slides/_rels/slide104.xml.rels" ContentType="application/vnd.openxmlformats-package.relationships+xml"/>
  <Override PartName="/ppt/slides/_rels/slide94.xml.rels" ContentType="application/vnd.openxmlformats-package.relationships+xml"/>
  <Override PartName="/ppt/slides/_rels/slide103.xml.rels" ContentType="application/vnd.openxmlformats-package.relationships+xml"/>
  <Override PartName="/ppt/slides/_rels/slide126.xml.rels" ContentType="application/vnd.openxmlformats-package.relationships+xml"/>
  <Override PartName="/ppt/slides/_rels/slide87.xml.rels" ContentType="application/vnd.openxmlformats-package.relationships+xml"/>
  <Override PartName="/ppt/slides/_rels/slide53.xml.rels" ContentType="application/vnd.openxmlformats-package.relationships+xml"/>
  <Override PartName="/ppt/slides/_rels/slide86.xml.rels" ContentType="application/vnd.openxmlformats-package.relationships+xml"/>
  <Override PartName="/ppt/slides/_rels/slide52.xml.rels" ContentType="application/vnd.openxmlformats-package.relationships+xml"/>
  <Override PartName="/ppt/slides/_rels/slide85.xml.rels" ContentType="application/vnd.openxmlformats-package.relationships+xml"/>
  <Override PartName="/ppt/slides/_rels/slide51.xml.rels" ContentType="application/vnd.openxmlformats-package.relationships+xml"/>
  <Override PartName="/ppt/slides/_rels/slide84.xml.rels" ContentType="application/vnd.openxmlformats-package.relationships+xml"/>
  <Override PartName="/ppt/slides/_rels/slide50.xml.rels" ContentType="application/vnd.openxmlformats-package.relationships+xml"/>
  <Override PartName="/ppt/slides/_rels/slide74.xml.rels" ContentType="application/vnd.openxmlformats-package.relationships+xml"/>
  <Override PartName="/ppt/slides/_rels/slide40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69.xml.rels" ContentType="application/vnd.openxmlformats-package.relationships+xml"/>
  <Override PartName="/ppt/slides/_rels/slide35.xml.rels" ContentType="application/vnd.openxmlformats-package.relationships+xml"/>
  <Override PartName="/ppt/slides/_rels/slide68.xml.rels" ContentType="application/vnd.openxmlformats-package.relationships+xml"/>
  <Override PartName="/ppt/slides/_rels/slide34.xml.rels" ContentType="application/vnd.openxmlformats-package.relationships+xml"/>
  <Override PartName="/ppt/slides/_rels/slide67.xml.rels" ContentType="application/vnd.openxmlformats-package.relationships+xml"/>
  <Override PartName="/ppt/slides/_rels/slide33.xml.rels" ContentType="application/vnd.openxmlformats-package.relationships+xml"/>
  <Override PartName="/ppt/slides/_rels/slide66.xml.rels" ContentType="application/vnd.openxmlformats-package.relationships+xml"/>
  <Override PartName="/ppt/slides/_rels/slide32.xml.rels" ContentType="application/vnd.openxmlformats-package.relationships+xml"/>
  <Override PartName="/ppt/slides/_rels/slide65.xml.rels" ContentType="application/vnd.openxmlformats-package.relationships+xml"/>
  <Override PartName="/ppt/slides/_rels/slide31.xml.rels" ContentType="application/vnd.openxmlformats-package.relationships+xml"/>
  <Override PartName="/ppt/slides/_rels/slide64.xml.rels" ContentType="application/vnd.openxmlformats-package.relationships+xml"/>
  <Override PartName="/ppt/slides/_rels/slide30.xml.rels" ContentType="application/vnd.openxmlformats-package.relationships+xml"/>
  <Override PartName="/ppt/slides/_rels/slide8.xml.rels" ContentType="application/vnd.openxmlformats-package.relationships+xml"/>
  <Override PartName="/ppt/slides/_rels/slide29.xml.rels" ContentType="application/vnd.openxmlformats-package.relationships+xml"/>
  <Override PartName="/ppt/slides/_rels/slide61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0.xml.rels" ContentType="application/vnd.openxmlformats-package.relationships+xml"/>
  <Override PartName="/ppt/slides/_rels/slide6.xml.rels" ContentType="application/vnd.openxmlformats-package.relationships+xml"/>
  <Override PartName="/ppt/slides/_rels/slide27.xml.rels" ContentType="application/vnd.openxmlformats-package.relationships+xml"/>
  <Override PartName="/ppt/slides/_rels/slide102.xml.rels" ContentType="application/vnd.openxmlformats-package.relationships+xml"/>
  <Override PartName="/ppt/slides/_rels/slide93.xml.rels" ContentType="application/vnd.openxmlformats-package.relationships+xml"/>
  <Override PartName="/ppt/slides/_rels/slide26.xml.rels" ContentType="application/vnd.openxmlformats-package.relationships+xml"/>
  <Override PartName="/ppt/slides/_rels/slide5.xml.rels" ContentType="application/vnd.openxmlformats-package.relationships+xml"/>
  <Override PartName="/ppt/slides/_rels/slide59.xml.rels" ContentType="application/vnd.openxmlformats-package.relationships+xml"/>
  <Override PartName="/ppt/slides/_rels/slide25.xml.rels" ContentType="application/vnd.openxmlformats-package.relationships+xml"/>
  <Override PartName="/ppt/slides/_rels/slide4.xml.rels" ContentType="application/vnd.openxmlformats-package.relationships+xml"/>
  <Override PartName="/ppt/slides/_rels/slide56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128.xml.rels" ContentType="application/vnd.openxmlformats-package.relationships+xml"/>
  <Override PartName="/ppt/slides/_rels/slide21.xml.rels" ContentType="application/vnd.openxmlformats-package.relationships+xml"/>
  <Override PartName="/ppt/slides/_rels/slide55.xml.rels" ContentType="application/vnd.openxmlformats-package.relationships+xml"/>
  <Override PartName="/ppt/slides/_rels/slide89.xml.rels" ContentType="application/vnd.openxmlformats-package.relationships+xml"/>
  <Override PartName="/ppt/slides/_rels/slide58.xml.rels" ContentType="application/vnd.openxmlformats-package.relationships+xml"/>
  <Override PartName="/ppt/slides/_rels/slide24.xml.rels" ContentType="application/vnd.openxmlformats-package.relationships+xml"/>
  <Override PartName="/ppt/slides/_rels/slide3.xml.rels" ContentType="application/vnd.openxmlformats-package.relationships+xml"/>
  <Override PartName="/ppt/slides/_rels/slide19.xml.rels" ContentType="application/vnd.openxmlformats-package.relationships+xml"/>
  <Override PartName="/ppt/slides/_rels/slide127.xml.rels" ContentType="application/vnd.openxmlformats-package.relationships+xml"/>
  <Override PartName="/ppt/slides/_rels/slide2.xml.rels" ContentType="application/vnd.openxmlformats-package.relationships+xml"/>
  <Override PartName="/ppt/slides/_rels/slide23.xml.rels" ContentType="application/vnd.openxmlformats-package.relationships+xml"/>
  <Override PartName="/ppt/slides/_rels/slide57.xml.rels" ContentType="application/vnd.openxmlformats-package.relationships+xml"/>
  <Override PartName="/ppt/slides/_rels/slide20.xml.rels" ContentType="application/vnd.openxmlformats-package.relationships+xml"/>
  <Override PartName="/ppt/slides/_rels/slide88.xml.rels" ContentType="application/vnd.openxmlformats-package.relationships+xml"/>
  <Override PartName="/ppt/slides/_rels/slide54.xml.rels" ContentType="application/vnd.openxmlformats-package.relationships+xml"/>
  <Override PartName="/ppt/slides/_rels/slide17.xml.rels" ContentType="application/vnd.openxmlformats-package.relationships+xml"/>
  <Override PartName="/ppt/slides/_rels/slide14.xml.rels" ContentType="application/vnd.openxmlformats-package.relationships+xml"/>
  <Override PartName="/ppt/slides/_rels/slide48.xml.rels" ContentType="application/vnd.openxmlformats-package.relationships+xml"/>
  <Override PartName="/ppt/slides/_rels/slide11.xml.rels" ContentType="application/vnd.openxmlformats-package.relationships+xml"/>
  <Override PartName="/ppt/slides/_rels/slide45.xml.rels" ContentType="application/vnd.openxmlformats-package.relationships+xml"/>
  <Override PartName="/ppt/slides/_rels/slide79.xml.rels" ContentType="application/vnd.openxmlformats-package.relationships+xml"/>
  <Override PartName="/ppt/slides/_rels/slide42.xml.rels" ContentType="application/vnd.openxmlformats-package.relationships+xml"/>
  <Override PartName="/ppt/slides/_rels/slide76.xml.rels" ContentType="application/vnd.openxmlformats-package.relationships+xml"/>
  <Override PartName="/ppt/slides/_rels/slide117.xml.rels" ContentType="application/vnd.openxmlformats-package.relationships+xml"/>
  <Override PartName="/ppt/slides/_rels/slide18.xml.rels" ContentType="application/vnd.openxmlformats-package.relationships+xml"/>
  <Override PartName="/ppt/slides/_rels/slide15.xml.rels" ContentType="application/vnd.openxmlformats-package.relationships+xml"/>
  <Override PartName="/ppt/slides/_rels/slide49.xml.rels" ContentType="application/vnd.openxmlformats-package.relationships+xml"/>
  <Override PartName="/ppt/slides/_rels/slide13.xml.rels" ContentType="application/vnd.openxmlformats-package.relationships+xml"/>
  <Override PartName="/ppt/slides/_rels/slide47.xml.rels" ContentType="application/vnd.openxmlformats-package.relationships+xml"/>
  <Override PartName="/ppt/slides/_rels/slide16.xml.rels" ContentType="application/vnd.openxmlformats-package.relationships+xml"/>
  <Override PartName="/ppt/slides/_rels/slide44.xml.rels" ContentType="application/vnd.openxmlformats-package.relationships+xml"/>
  <Override PartName="/ppt/slides/_rels/slide10.xml.rels" ContentType="application/vnd.openxmlformats-package.relationships+xml"/>
  <Override PartName="/ppt/slides/_rels/slide78.xml.rels" ContentType="application/vnd.openxmlformats-package.relationships+xml"/>
  <Override PartName="/ppt/slides/_rels/slide118.xml.rels" ContentType="application/vnd.openxmlformats-package.relationships+xml"/>
  <Override PartName="/ppt/slides/_rels/slide75.xml.rels" ContentType="application/vnd.openxmlformats-package.relationships+xml"/>
  <Override PartName="/ppt/slides/_rels/slide41.xml.rels" ContentType="application/vnd.openxmlformats-package.relationships+xml"/>
  <Override PartName="/ppt/slides/_rels/slide12.xml.rels" ContentType="application/vnd.openxmlformats-package.relationships+xml"/>
  <Override PartName="/ppt/slides/_rels/slide46.xml.rels" ContentType="application/vnd.openxmlformats-package.relationships+xml"/>
  <Override PartName="/ppt/slides/_rels/slide77.xml.rels" ContentType="application/vnd.openxmlformats-package.relationships+xml"/>
  <Override PartName="/ppt/slides/_rels/slide43.xml.rels" ContentType="application/vnd.openxmlformats-package.relationships+xml"/>
  <Override PartName="/ppt/slides/_rels/slide114.xml.rels" ContentType="application/vnd.openxmlformats-package.relationships+xml"/>
  <Override PartName="/ppt/slides/_rels/slide39.xml.rels" ContentType="application/vnd.openxmlformats-package.relationships+xml"/>
  <Override PartName="/ppt/slides/_rels/slide115.xml.rels" ContentType="application/vnd.openxmlformats-package.relationships+xml"/>
  <Override PartName="/ppt/slides/_rels/slide38.xml.rels" ContentType="application/vnd.openxmlformats-package.relationships+xml"/>
  <Override PartName="/ppt/slides/_rels/slide116.xml.rels" ContentType="application/vnd.openxmlformats-package.relationships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75.xml" ContentType="application/vnd.openxmlformats-officedocument.presentationml.slide+xml"/>
  <Override PartName="/ppt/slides/slide114.xml" ContentType="application/vnd.openxmlformats-officedocument.presentationml.slide+xml"/>
  <Override PartName="/ppt/slides/slide42.xml" ContentType="application/vnd.openxmlformats-officedocument.presentationml.slide+xml"/>
  <Override PartName="/ppt/slides/slide76.xml" ContentType="application/vnd.openxmlformats-officedocument.presentationml.slide+xml"/>
  <Override PartName="/ppt/slides/slide115.xml" ContentType="application/vnd.openxmlformats-officedocument.presentationml.slide+xml"/>
  <Override PartName="/ppt/slides/slide43.xml" ContentType="application/vnd.openxmlformats-officedocument.presentationml.slide+xml"/>
  <Override PartName="/ppt/slides/slide77.xml" ContentType="application/vnd.openxmlformats-officedocument.presentationml.slide+xml"/>
  <Override PartName="/ppt/slides/slide116.xml" ContentType="application/vnd.openxmlformats-officedocument.presentationml.slide+xml"/>
  <Override PartName="/ppt/slides/slide44.xml" ContentType="application/vnd.openxmlformats-officedocument.presentationml.slide+xml"/>
  <Override PartName="/ppt/slides/slide10.xml" ContentType="application/vnd.openxmlformats-officedocument.presentationml.slide+xml"/>
  <Override PartName="/ppt/slides/slide78.xml" ContentType="application/vnd.openxmlformats-officedocument.presentationml.slide+xml"/>
  <Override PartName="/ppt/slides/slide117.xml" ContentType="application/vnd.openxmlformats-officedocument.presentationml.slide+xml"/>
  <Override PartName="/ppt/slides/slide14.xml" ContentType="application/vnd.openxmlformats-officedocument.presentationml.slide+xml"/>
  <Override PartName="/ppt/slides/slide48.xml" ContentType="application/vnd.openxmlformats-officedocument.presentationml.slide+xml"/>
  <Override PartName="/ppt/slides/slide45.xml" ContentType="application/vnd.openxmlformats-officedocument.presentationml.slide+xml"/>
  <Override PartName="/ppt/slides/slide11.xml" ContentType="application/vnd.openxmlformats-officedocument.presentationml.slide+xml"/>
  <Override PartName="/ppt/slides/slide79.xml" ContentType="application/vnd.openxmlformats-officedocument.presentationml.slide+xml"/>
  <Override PartName="/ppt/slides/slide118.xml" ContentType="application/vnd.openxmlformats-officedocument.presentationml.slide+xml"/>
  <Override PartName="/ppt/slides/slide15.xml" ContentType="application/vnd.openxmlformats-officedocument.presentationml.slide+xml"/>
  <Override PartName="/ppt/slides/slide49.xml" ContentType="application/vnd.openxmlformats-officedocument.presentationml.slide+xml"/>
  <Override PartName="/ppt/slides/slide46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47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88.xml" ContentType="application/vnd.openxmlformats-officedocument.presentationml.slide+xml"/>
  <Override PartName="/ppt/slides/slide127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55.xml" ContentType="application/vnd.openxmlformats-officedocument.presentationml.slide+xml"/>
  <Override PartName="/ppt/slides/slide89.xml" ContentType="application/vnd.openxmlformats-officedocument.presentationml.slide+xml"/>
  <Override PartName="/ppt/slides/slide128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4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28.xml" ContentType="application/vnd.openxmlformats-officedocument.presentationml.slide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30.xml" ContentType="application/vnd.openxmlformats-officedocument.presentationml.slide+xml"/>
  <Override PartName="/ppt/slides/slide64.xml" ContentType="application/vnd.openxmlformats-officedocument.presentationml.slide+xml"/>
  <Override PartName="/ppt/slides/slide103.xml" ContentType="application/vnd.openxmlformats-officedocument.presentationml.slide+xml"/>
  <Override PartName="/ppt/slides/slide31.xml" ContentType="application/vnd.openxmlformats-officedocument.presentationml.slide+xml"/>
  <Override PartName="/ppt/slides/slide65.xml" ContentType="application/vnd.openxmlformats-officedocument.presentationml.slide+xml"/>
  <Override PartName="/ppt/slides/slide104.xml" ContentType="application/vnd.openxmlformats-officedocument.presentationml.slide+xml"/>
  <Override PartName="/ppt/slides/slide32.xml" ContentType="application/vnd.openxmlformats-officedocument.presentationml.slide+xml"/>
  <Override PartName="/ppt/slides/slide66.xml" ContentType="application/vnd.openxmlformats-officedocument.presentationml.slide+xml"/>
  <Override PartName="/ppt/slides/slide105.xml" ContentType="application/vnd.openxmlformats-officedocument.presentationml.slide+xml"/>
  <Override PartName="/ppt/slides/slide33.xml" ContentType="application/vnd.openxmlformats-officedocument.presentationml.slide+xml"/>
  <Override PartName="/ppt/slides/slide67.xml" ContentType="application/vnd.openxmlformats-officedocument.presentationml.slide+xml"/>
  <Override PartName="/ppt/slides/slide106.xml" ContentType="application/vnd.openxmlformats-officedocument.presentationml.slide+xml"/>
  <Override PartName="/ppt/slides/slide34.xml" ContentType="application/vnd.openxmlformats-officedocument.presentationml.slide+xml"/>
  <Override PartName="/ppt/slides/slide68.xml" ContentType="application/vnd.openxmlformats-officedocument.presentationml.slide+xml"/>
  <Override PartName="/ppt/slides/slide107.xml" ContentType="application/vnd.openxmlformats-officedocument.presentationml.slide+xml"/>
  <Override PartName="/ppt/slides/slide35.xml" ContentType="application/vnd.openxmlformats-officedocument.presentationml.slide+xml"/>
  <Override PartName="/ppt/slides/slide69.xml" ContentType="application/vnd.openxmlformats-officedocument.presentationml.slide+xml"/>
  <Override PartName="/ppt/slides/slide108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0.xml" ContentType="application/vnd.openxmlformats-officedocument.presentationml.slide+xml"/>
  <Override PartName="/ppt/slides/slide113.xml" ContentType="application/vnd.openxmlformats-officedocument.presentationml.slide+xml"/>
  <Override PartName="/ppt/slides/slide74.xml" ContentType="application/vnd.openxmlformats-officedocument.presentationml.slide+xml"/>
  <Override PartName="/ppt/slides/slide50.xml" ContentType="application/vnd.openxmlformats-officedocument.presentationml.slide+xml"/>
  <Override PartName="/ppt/slides/slide123.xml" ContentType="application/vnd.openxmlformats-officedocument.presentationml.slide+xml"/>
  <Override PartName="/ppt/slides/slide84.xml" ContentType="application/vnd.openxmlformats-officedocument.presentationml.slide+xml"/>
  <Override PartName="/ppt/slides/slide51.xml" ContentType="application/vnd.openxmlformats-officedocument.presentationml.slide+xml"/>
  <Override PartName="/ppt/slides/slide124.xml" ContentType="application/vnd.openxmlformats-officedocument.presentationml.slide+xml"/>
  <Override PartName="/ppt/slides/slide85.xml" ContentType="application/vnd.openxmlformats-officedocument.presentationml.slide+xml"/>
  <Override PartName="/ppt/slides/slide52.xml" ContentType="application/vnd.openxmlformats-officedocument.presentationml.slide+xml"/>
  <Override PartName="/ppt/slides/slide125.xml" ContentType="application/vnd.openxmlformats-officedocument.presentationml.slide+xml"/>
  <Override PartName="/ppt/slides/slide86.xml" ContentType="application/vnd.openxmlformats-officedocument.presentationml.slide+xml"/>
  <Override PartName="/ppt/slides/slide53.xml" ContentType="application/vnd.openxmlformats-officedocument.presentationml.slide+xml"/>
  <Override PartName="/ppt/slides/slide87.xml" ContentType="application/vnd.openxmlformats-officedocument.presentationml.slide+xml"/>
  <Override PartName="/ppt/slides/slide126.xml" ContentType="application/vnd.openxmlformats-officedocument.presentationml.slide+xml"/>
  <Override PartName="/ppt/slides/slide60.xml" ContentType="application/vnd.openxmlformats-officedocument.presentationml.slide+xml"/>
  <Override PartName="/ppt/slides/slide133.xml" ContentType="application/vnd.openxmlformats-officedocument.presentationml.slide+xml"/>
  <Override PartName="/ppt/slides/slide94.xml" ContentType="application/vnd.openxmlformats-officedocument.presentationml.slide+xml"/>
  <Override PartName="/ppt/slides/slide100.xml" ContentType="application/vnd.openxmlformats-officedocument.presentationml.slide+xml"/>
  <Override PartName="/ppt/slides/slide61.xml" ContentType="application/vnd.openxmlformats-officedocument.presentationml.slide+xml"/>
  <Override PartName="/ppt/slides/slide134.xml" ContentType="application/vnd.openxmlformats-officedocument.presentationml.slide+xml"/>
  <Override PartName="/ppt/slides/slide95.xml" ContentType="application/vnd.openxmlformats-officedocument.presentationml.slide+xml"/>
  <Override PartName="/ppt/slides/slide101.xml" ContentType="application/vnd.openxmlformats-officedocument.presentationml.slide+xml"/>
  <Override PartName="/ppt/slides/slide62.xml" ContentType="application/vnd.openxmlformats-officedocument.presentationml.slide+xml"/>
  <Override PartName="/ppt/slides/slide135.xml" ContentType="application/vnd.openxmlformats-officedocument.presentationml.slide+xml"/>
  <Override PartName="/ppt/slides/slide96.xml" ContentType="application/vnd.openxmlformats-officedocument.presentationml.slide+xml"/>
  <Override PartName="/ppt/slides/slide102.xml" ContentType="application/vnd.openxmlformats-officedocument.presentationml.slide+xml"/>
  <Override PartName="/ppt/slides/slide63.xml" ContentType="application/vnd.openxmlformats-officedocument.presentationml.slide+xml"/>
  <Override PartName="/ppt/slides/slide97.xml" ContentType="application/vnd.openxmlformats-officedocument.presentationml.slide+xml"/>
  <Override PartName="/ppt/slides/slide136.xml" ContentType="application/vnd.openxmlformats-officedocument.presentationml.slide+xml"/>
  <Override PartName="/ppt/slides/slide70.xml" ContentType="application/vnd.openxmlformats-officedocument.presentationml.slide+xml"/>
  <Override PartName="/ppt/slides/slide110.xml" ContentType="application/vnd.openxmlformats-officedocument.presentationml.slide+xml"/>
  <Override PartName="/ppt/slides/slide71.xml" ContentType="application/vnd.openxmlformats-officedocument.presentationml.slide+xml"/>
  <Override PartName="/ppt/slides/slide111.xml" ContentType="application/vnd.openxmlformats-officedocument.presentationml.slide+xml"/>
  <Override PartName="/ppt/slides/slide72.xml" ContentType="application/vnd.openxmlformats-officedocument.presentationml.slide+xml"/>
  <Override PartName="/ppt/slides/slide112.xml" ContentType="application/vnd.openxmlformats-officedocument.presentationml.slide+xml"/>
  <Override PartName="/ppt/slides/slide73.xml" ContentType="application/vnd.openxmlformats-officedocument.presentationml.slide+xml"/>
  <Override PartName="/ppt/slides/slide80.xml" ContentType="application/vnd.openxmlformats-officedocument.presentationml.slide+xml"/>
  <Override PartName="/ppt/slides/slide120.xml" ContentType="application/vnd.openxmlformats-officedocument.presentationml.slide+xml"/>
  <Override PartName="/ppt/slides/slide81.xml" ContentType="application/vnd.openxmlformats-officedocument.presentationml.slide+xml"/>
  <Override PartName="/ppt/slides/slide121.xml" ContentType="application/vnd.openxmlformats-officedocument.presentationml.slide+xml"/>
  <Override PartName="/ppt/slides/slide82.xml" ContentType="application/vnd.openxmlformats-officedocument.presentationml.slide+xml"/>
  <Override PartName="/ppt/slides/slide122.xml" ContentType="application/vnd.openxmlformats-officedocument.presentationml.slide+xml"/>
  <Override PartName="/ppt/slides/slide83.xml" ContentType="application/vnd.openxmlformats-officedocument.presentationml.slide+xml"/>
  <Override PartName="/ppt/slides/slide90.xml" ContentType="application/vnd.openxmlformats-officedocument.presentationml.slide+xml"/>
  <Override PartName="/ppt/slides/slide130.xml" ContentType="application/vnd.openxmlformats-officedocument.presentationml.slide+xml"/>
  <Override PartName="/ppt/slides/slide91.xml" ContentType="application/vnd.openxmlformats-officedocument.presentationml.slide+xml"/>
  <Override PartName="/ppt/slides/slide131.xml" ContentType="application/vnd.openxmlformats-officedocument.presentationml.slide+xml"/>
  <Override PartName="/ppt/slides/slide92.xml" ContentType="application/vnd.openxmlformats-officedocument.presentationml.slide+xml"/>
  <Override PartName="/ppt/slides/slide132.xml" ContentType="application/vnd.openxmlformats-officedocument.presentationml.slide+xml"/>
  <Override PartName="/ppt/slides/slide93.xml" ContentType="application/vnd.openxmlformats-officedocument.presentationml.slide+xml"/>
  <Override PartName="/ppt/slides/slide109.xml" ContentType="application/vnd.openxmlformats-officedocument.presentationml.slide+xml"/>
  <Override PartName="/ppt/slides/slide119.xml" ContentType="application/vnd.openxmlformats-officedocument.presentationml.slide+xml"/>
  <Override PartName="/ppt/slides/slide129.xml" ContentType="application/vnd.openxmlformats-officedocument.presentationml.slide+xml"/>
  <Override PartName="/ppt/slides/slide139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60.xml" ContentType="application/vnd.openxmlformats-officedocument.presentationml.slide+xml"/>
  <Override PartName="/ppt/slides/slide159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37.xml" ContentType="application/vnd.openxmlformats-officedocument.presentationml.slide+xml"/>
  <Override PartName="/ppt/slides/slide98.xml" ContentType="application/vnd.openxmlformats-officedocument.presentationml.slide+xml"/>
  <Override PartName="/ppt/slides/slide170.xml" ContentType="application/vnd.openxmlformats-officedocument.presentationml.slide+xml"/>
  <Override PartName="/ppt/slides/slide168.xml" ContentType="application/vnd.openxmlformats-officedocument.presentationml.slide+xml"/>
  <Override PartName="/ppt/slides/slide99.xml" ContentType="application/vnd.openxmlformats-officedocument.presentationml.slide+xml"/>
  <Override PartName="/ppt/slides/slide138.xml" ContentType="application/vnd.openxmlformats-officedocument.presentationml.slide+xml"/>
  <Override PartName="/ppt/slides/slide169.xml" ContentType="application/vnd.openxmlformats-officedocument.presentationml.slide+xml"/>
  <Override PartName="/ppt/slides/slide174.xml" ContentType="application/vnd.openxmlformats-officedocument.presentationml.slide+xml"/>
  <Override PartName="/ppt/slides/slide140.xml" ContentType="application/vnd.openxmlformats-officedocument.presentationml.slide+xml"/>
  <Override PartName="/ppt/slides/slide171.xml" ContentType="application/vnd.openxmlformats-officedocument.presentationml.slide+xml"/>
  <Override PartName="/ppt/slides/slide175.xml" ContentType="application/vnd.openxmlformats-officedocument.presentationml.slide+xml"/>
  <Override PartName="/ppt/slides/slide141.xml" ContentType="application/vnd.openxmlformats-officedocument.presentationml.slide+xml"/>
  <Override PartName="/ppt/slides/slide172.xml" ContentType="application/vnd.openxmlformats-officedocument.presentationml.slide+xml"/>
  <Override PartName="/ppt/slides/slide176.xml" ContentType="application/vnd.openxmlformats-officedocument.presentationml.slide+xml"/>
  <Override PartName="/ppt/slides/slide142.xml" ContentType="application/vnd.openxmlformats-officedocument.presentationml.slide+xml"/>
  <Override PartName="/ppt/slides/slide173.xml" ContentType="application/vnd.openxmlformats-officedocument.presentationml.slide+xml"/>
  <Override PartName="/ppt/slides/slide177.xml" ContentType="application/vnd.openxmlformats-officedocument.presentationml.slide+xml"/>
  <Override PartName="/ppt/slides/slide143.xml" ContentType="application/vnd.openxmlformats-officedocument.presentationml.slide+xml"/>
  <Override PartName="/ppt/slides/slide178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</p:sldIdLst>
  <p:sldSz cx="13004800" cy="97536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Relationship Id="rId142" Type="http://schemas.openxmlformats.org/officeDocument/2006/relationships/slide" Target="slides/slide140.xml"/><Relationship Id="rId143" Type="http://schemas.openxmlformats.org/officeDocument/2006/relationships/slide" Target="slides/slide141.xml"/><Relationship Id="rId144" Type="http://schemas.openxmlformats.org/officeDocument/2006/relationships/slide" Target="slides/slide142.xml"/><Relationship Id="rId145" Type="http://schemas.openxmlformats.org/officeDocument/2006/relationships/slide" Target="slides/slide143.xml"/><Relationship Id="rId146" Type="http://schemas.openxmlformats.org/officeDocument/2006/relationships/slide" Target="slides/slide144.xml"/><Relationship Id="rId147" Type="http://schemas.openxmlformats.org/officeDocument/2006/relationships/slide" Target="slides/slide145.xml"/><Relationship Id="rId148" Type="http://schemas.openxmlformats.org/officeDocument/2006/relationships/slide" Target="slides/slide146.xml"/><Relationship Id="rId149" Type="http://schemas.openxmlformats.org/officeDocument/2006/relationships/slide" Target="slides/slide147.xml"/><Relationship Id="rId150" Type="http://schemas.openxmlformats.org/officeDocument/2006/relationships/slide" Target="slides/slide148.xml"/><Relationship Id="rId151" Type="http://schemas.openxmlformats.org/officeDocument/2006/relationships/slide" Target="slides/slide149.xml"/><Relationship Id="rId152" Type="http://schemas.openxmlformats.org/officeDocument/2006/relationships/slide" Target="slides/slide150.xml"/><Relationship Id="rId153" Type="http://schemas.openxmlformats.org/officeDocument/2006/relationships/slide" Target="slides/slide151.xml"/><Relationship Id="rId154" Type="http://schemas.openxmlformats.org/officeDocument/2006/relationships/slide" Target="slides/slide152.xml"/><Relationship Id="rId155" Type="http://schemas.openxmlformats.org/officeDocument/2006/relationships/slide" Target="slides/slide153.xml"/><Relationship Id="rId156" Type="http://schemas.openxmlformats.org/officeDocument/2006/relationships/slide" Target="slides/slide154.xml"/><Relationship Id="rId157" Type="http://schemas.openxmlformats.org/officeDocument/2006/relationships/slide" Target="slides/slide155.xml"/><Relationship Id="rId158" Type="http://schemas.openxmlformats.org/officeDocument/2006/relationships/slide" Target="slides/slide156.xml"/><Relationship Id="rId159" Type="http://schemas.openxmlformats.org/officeDocument/2006/relationships/slide" Target="slides/slide157.xml"/><Relationship Id="rId160" Type="http://schemas.openxmlformats.org/officeDocument/2006/relationships/slide" Target="slides/slide158.xml"/><Relationship Id="rId161" Type="http://schemas.openxmlformats.org/officeDocument/2006/relationships/slide" Target="slides/slide159.xml"/><Relationship Id="rId162" Type="http://schemas.openxmlformats.org/officeDocument/2006/relationships/slide" Target="slides/slide160.xml"/><Relationship Id="rId163" Type="http://schemas.openxmlformats.org/officeDocument/2006/relationships/slide" Target="slides/slide161.xml"/><Relationship Id="rId164" Type="http://schemas.openxmlformats.org/officeDocument/2006/relationships/slide" Target="slides/slide162.xml"/><Relationship Id="rId165" Type="http://schemas.openxmlformats.org/officeDocument/2006/relationships/slide" Target="slides/slide163.xml"/><Relationship Id="rId166" Type="http://schemas.openxmlformats.org/officeDocument/2006/relationships/slide" Target="slides/slide164.xml"/><Relationship Id="rId167" Type="http://schemas.openxmlformats.org/officeDocument/2006/relationships/slide" Target="slides/slide165.xml"/><Relationship Id="rId168" Type="http://schemas.openxmlformats.org/officeDocument/2006/relationships/slide" Target="slides/slide166.xml"/><Relationship Id="rId169" Type="http://schemas.openxmlformats.org/officeDocument/2006/relationships/slide" Target="slides/slide167.xml"/><Relationship Id="rId170" Type="http://schemas.openxmlformats.org/officeDocument/2006/relationships/slide" Target="slides/slide168.xml"/><Relationship Id="rId171" Type="http://schemas.openxmlformats.org/officeDocument/2006/relationships/slide" Target="slides/slide169.xml"/><Relationship Id="rId172" Type="http://schemas.openxmlformats.org/officeDocument/2006/relationships/slide" Target="slides/slide170.xml"/><Relationship Id="rId173" Type="http://schemas.openxmlformats.org/officeDocument/2006/relationships/slide" Target="slides/slide171.xml"/><Relationship Id="rId174" Type="http://schemas.openxmlformats.org/officeDocument/2006/relationships/slide" Target="slides/slide172.xml"/><Relationship Id="rId175" Type="http://schemas.openxmlformats.org/officeDocument/2006/relationships/slide" Target="slides/slide173.xml"/><Relationship Id="rId176" Type="http://schemas.openxmlformats.org/officeDocument/2006/relationships/slide" Target="slides/slide174.xml"/><Relationship Id="rId177" Type="http://schemas.openxmlformats.org/officeDocument/2006/relationships/slide" Target="slides/slide175.xml"/><Relationship Id="rId178" Type="http://schemas.openxmlformats.org/officeDocument/2006/relationships/slide" Target="slides/slide176.xml"/><Relationship Id="rId179" Type="http://schemas.openxmlformats.org/officeDocument/2006/relationships/slide" Target="slides/slide177.xml"/><Relationship Id="rId180" Type="http://schemas.openxmlformats.org/officeDocument/2006/relationships/slide" Target="slides/slide178.xml"/><Relationship Id="rId18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519E5B8-A033-4A57-A431-D4D9E3ACE9AE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34C594B-4C33-46B1-9F8E-7F6F6C497536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8914B8E-6F69-45C5-AEB0-3698250723E6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28D9B98-8DEE-4775-A640-2CD63F7A828B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E624AD5-A9D3-4A79-A3B7-D6273A8C9951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CBFEFCC-DAE4-4B41-9224-6A704D0766C9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7E8A943-75C6-46C7-A959-209302DF407B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BBE41E7-2E78-40CD-B370-B7C14E0A5B6F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3510130-FC1D-47F6-BB14-36FDE1DA0D9B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C67E8A4-646B-4D7B-A38B-6B8139C6BCD9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A2B566D-7845-4F33-BC15-1680C2500FB9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ID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ID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368BC82-7E36-42EE-A04F-314396EF2FB9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2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logo-35.png" descr="logo-35.png"/>
          <p:cNvPicPr/>
          <p:nvPr/>
        </p:nvPicPr>
        <p:blipFill>
          <a:blip r:embed="rId2"/>
          <a:stretch/>
        </p:blipFill>
        <p:spPr>
          <a:xfrm>
            <a:off x="12433320" y="9182160"/>
            <a:ext cx="439560" cy="439560"/>
          </a:xfrm>
          <a:prstGeom prst="rect">
            <a:avLst/>
          </a:prstGeom>
          <a:ln w="12700">
            <a:noFill/>
          </a:ln>
        </p:spPr>
      </p:pic>
      <p:sp>
        <p:nvSpPr>
          <p:cNvPr id="1" name="Web Imp Pte Ltd"/>
          <p:cNvSpPr/>
          <p:nvPr/>
        </p:nvSpPr>
        <p:spPr>
          <a:xfrm>
            <a:off x="5507640" y="8940960"/>
            <a:ext cx="1989360" cy="405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ID" sz="2000" spc="-1" strike="noStrike">
                <a:solidFill>
                  <a:srgbClr val="ff7f00"/>
                </a:solidFill>
                <a:latin typeface="Source Sans Pro Regular"/>
                <a:ea typeface="Source Sans Pro Regular"/>
              </a:rPr>
              <a:t>Web Imp Pte Ltd</a:t>
            </a:r>
            <a:endParaRPr b="0" lang="en-ID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logo-horizontal.png" descr="logo-horizontal.png"/>
          <p:cNvPicPr/>
          <p:nvPr/>
        </p:nvPicPr>
        <p:blipFill>
          <a:blip r:embed="rId3"/>
          <a:stretch/>
        </p:blipFill>
        <p:spPr>
          <a:xfrm>
            <a:off x="3878280" y="1431000"/>
            <a:ext cx="5243400" cy="1265040"/>
          </a:xfrm>
          <a:prstGeom prst="rect">
            <a:avLst/>
          </a:prstGeom>
          <a:ln w="1270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240" cy="162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0680" cy="26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0680" cy="565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0680" cy="26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ID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ID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sldNum" idx="1"/>
          </p:nvPr>
        </p:nvSpPr>
        <p:spPr>
          <a:xfrm>
            <a:off x="6311880" y="9258480"/>
            <a:ext cx="363600" cy="375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 algn="ctr" defTabSz="584280">
              <a:lnSpc>
                <a:spcPct val="100000"/>
              </a:lnSpc>
              <a:buNone/>
              <a:tabLst>
                <a:tab algn="l" pos="0"/>
              </a:tabLst>
              <a:defRPr b="0" lang="en-ID" sz="1800" spc="-1" strike="noStrike">
                <a:solidFill>
                  <a:srgbClr val="ffffff"/>
                </a:solidFill>
                <a:latin typeface="Helvetica Light"/>
                <a:ea typeface="Helvetica Light"/>
              </a:defRPr>
            </a:lvl1pPr>
          </a:lstStyle>
          <a:p>
            <a:pPr indent="0" algn="ctr" defTabSz="584280">
              <a:lnSpc>
                <a:spcPct val="100000"/>
              </a:lnSpc>
              <a:buNone/>
              <a:tabLst>
                <a:tab algn="l" pos="0"/>
              </a:tabLst>
            </a:pPr>
            <a:fld id="{6DFB0ED1-D534-4F53-90F0-B6318885D114}" type="slidenum">
              <a:rPr b="0" lang="en-ID" sz="18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&lt;number&gt;</a:t>
            </a:fld>
            <a:endParaRPr b="0" lang="en-ID" sz="18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14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6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17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1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2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2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2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25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28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30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3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34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3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9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0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41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4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43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5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4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68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8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49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50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2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53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5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56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8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60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61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3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64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6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67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9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0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71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3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74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1.xml"/>
</Relationships>
</file>

<file path=ppt/slides/_rels/slide175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7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78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.png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4.png"/><Relationship Id="rId8" Type="http://schemas.openxmlformats.org/officeDocument/2006/relationships/image" Target="../media/image4.png"/><Relationship Id="rId9" Type="http://schemas.openxmlformats.org/officeDocument/2006/relationships/image" Target="../media/image4.png"/><Relationship Id="rId10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.png"/><Relationship Id="rId3" Type="http://schemas.openxmlformats.org/officeDocument/2006/relationships/image" Target="../media/image2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subTitle"/>
          </p:nvPr>
        </p:nvSpPr>
        <p:spPr>
          <a:xfrm>
            <a:off x="1270080" y="5251320"/>
            <a:ext cx="10459800" cy="1125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1" lang="en-US" sz="5000" spc="-1" strike="noStrike">
                <a:solidFill>
                  <a:srgbClr val="e6e5da"/>
                </a:solidFill>
                <a:latin typeface="SourceSansPro-SemiBold"/>
                <a:ea typeface="SourceSansPro-SemiBold"/>
              </a:rPr>
              <a:t>Admin Panel</a:t>
            </a:r>
            <a:endParaRPr b="0" lang="en-ID" sz="5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1270080" y="3740400"/>
            <a:ext cx="10459800" cy="1372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algn="ctr" defTabSz="5842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6000" spc="-239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ST Engineering Manual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24480" y="1513800"/>
            <a:ext cx="12976200" cy="745992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6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User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7" name="Group 13"/>
          <p:cNvGrpSpPr/>
          <p:nvPr/>
        </p:nvGrpSpPr>
        <p:grpSpPr>
          <a:xfrm>
            <a:off x="3598200" y="4921200"/>
            <a:ext cx="2767320" cy="861120"/>
            <a:chOff x="3598200" y="4921200"/>
            <a:chExt cx="2767320" cy="861120"/>
          </a:xfrm>
        </p:grpSpPr>
        <p:sp>
          <p:nvSpPr>
            <p:cNvPr id="128" name="Rounded Rectangle 13"/>
            <p:cNvSpPr/>
            <p:nvPr/>
          </p:nvSpPr>
          <p:spPr>
            <a:xfrm>
              <a:off x="3598200" y="492120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9" name="Step 2: 2"/>
            <p:cNvSpPr/>
            <p:nvPr/>
          </p:nvSpPr>
          <p:spPr>
            <a:xfrm>
              <a:off x="3729960" y="497952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0" name="Click Add New 1"/>
            <p:cNvSpPr/>
            <p:nvPr/>
          </p:nvSpPr>
          <p:spPr>
            <a:xfrm>
              <a:off x="3718440" y="532908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1" name="Line 11"/>
          <p:cNvSpPr/>
          <p:nvPr/>
        </p:nvSpPr>
        <p:spPr>
          <a:xfrm>
            <a:off x="5155560" y="53424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32" name="Group 14"/>
          <p:cNvGrpSpPr/>
          <p:nvPr/>
        </p:nvGrpSpPr>
        <p:grpSpPr>
          <a:xfrm>
            <a:off x="3015000" y="1946520"/>
            <a:ext cx="2887560" cy="1104840"/>
            <a:chOff x="3015000" y="1946520"/>
            <a:chExt cx="2887560" cy="1104840"/>
          </a:xfrm>
        </p:grpSpPr>
        <p:sp>
          <p:nvSpPr>
            <p:cNvPr id="133" name="Rounded Rectangle 14"/>
            <p:cNvSpPr/>
            <p:nvPr/>
          </p:nvSpPr>
          <p:spPr>
            <a:xfrm>
              <a:off x="3015000" y="1946520"/>
              <a:ext cx="28875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4" name="Step 3: 1"/>
            <p:cNvSpPr/>
            <p:nvPr/>
          </p:nvSpPr>
          <p:spPr>
            <a:xfrm>
              <a:off x="3182760" y="206784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5" name="Fill in Username, email, and the other data 1"/>
            <p:cNvSpPr/>
            <p:nvPr/>
          </p:nvSpPr>
          <p:spPr>
            <a:xfrm>
              <a:off x="3171240" y="2392920"/>
              <a:ext cx="264708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name, username, phone, email, status, and address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PlaceHolder 89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Vehicle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720" cy="7462440"/>
          </a:xfrm>
          <a:prstGeom prst="rect">
            <a:avLst/>
          </a:prstGeom>
          <a:ln w="0">
            <a:noFill/>
          </a:ln>
        </p:spPr>
      </p:pic>
      <p:sp>
        <p:nvSpPr>
          <p:cNvPr id="889" name="PlaceHolder 90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Vehicle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0" name="Line 105"/>
          <p:cNvSpPr/>
          <p:nvPr/>
        </p:nvSpPr>
        <p:spPr>
          <a:xfrm>
            <a:off x="11201400" y="407880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891" name="Group 131"/>
          <p:cNvGrpSpPr/>
          <p:nvPr/>
        </p:nvGrpSpPr>
        <p:grpSpPr>
          <a:xfrm>
            <a:off x="9770760" y="3319920"/>
            <a:ext cx="2341800" cy="1502640"/>
            <a:chOff x="9770760" y="3319920"/>
            <a:chExt cx="2341800" cy="1502640"/>
          </a:xfrm>
        </p:grpSpPr>
        <p:sp>
          <p:nvSpPr>
            <p:cNvPr id="892" name="Rounded Rectangle 131"/>
            <p:cNvSpPr/>
            <p:nvPr/>
          </p:nvSpPr>
          <p:spPr>
            <a:xfrm>
              <a:off x="9770760" y="331992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93" name="Step 2: 70"/>
            <p:cNvSpPr/>
            <p:nvPr/>
          </p:nvSpPr>
          <p:spPr>
            <a:xfrm>
              <a:off x="9882720" y="344556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94" name="Click Add New 69"/>
            <p:cNvSpPr/>
            <p:nvPr/>
          </p:nvSpPr>
          <p:spPr>
            <a:xfrm>
              <a:off x="9873000" y="3750120"/>
              <a:ext cx="1227600" cy="95040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950400"/>
                <a:gd name="textAreaBottom" fmla="*/ 955440 h 9504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vehicle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95" name="Group 152"/>
          <p:cNvGrpSpPr/>
          <p:nvPr/>
        </p:nvGrpSpPr>
        <p:grpSpPr>
          <a:xfrm>
            <a:off x="1368360" y="6557400"/>
            <a:ext cx="2822760" cy="1120680"/>
            <a:chOff x="1368360" y="6557400"/>
            <a:chExt cx="2822760" cy="1120680"/>
          </a:xfrm>
        </p:grpSpPr>
        <p:sp>
          <p:nvSpPr>
            <p:cNvPr id="896" name="Rounded Rectangle 152"/>
            <p:cNvSpPr/>
            <p:nvPr/>
          </p:nvSpPr>
          <p:spPr>
            <a:xfrm>
              <a:off x="1368360" y="65574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97" name="Step 1: 32"/>
            <p:cNvSpPr/>
            <p:nvPr/>
          </p:nvSpPr>
          <p:spPr>
            <a:xfrm>
              <a:off x="1503000" y="66891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98" name="Click on Users 31"/>
            <p:cNvSpPr/>
            <p:nvPr/>
          </p:nvSpPr>
          <p:spPr>
            <a:xfrm>
              <a:off x="1491120" y="70610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Vehicle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99" name="Line 122"/>
          <p:cNvSpPr/>
          <p:nvPr/>
        </p:nvSpPr>
        <p:spPr>
          <a:xfrm flipH="1">
            <a:off x="565560" y="70866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" descr=""/>
          <p:cNvPicPr/>
          <p:nvPr/>
        </p:nvPicPr>
        <p:blipFill>
          <a:blip r:embed="rId1"/>
          <a:stretch/>
        </p:blipFill>
        <p:spPr>
          <a:xfrm>
            <a:off x="23400" y="1512720"/>
            <a:ext cx="12978720" cy="7474320"/>
          </a:xfrm>
          <a:prstGeom prst="rect">
            <a:avLst/>
          </a:prstGeom>
          <a:ln w="0">
            <a:noFill/>
          </a:ln>
        </p:spPr>
      </p:pic>
      <p:sp>
        <p:nvSpPr>
          <p:cNvPr id="901" name="PlaceHolder 91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Vehicle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2" name="Line 106"/>
          <p:cNvSpPr/>
          <p:nvPr/>
        </p:nvSpPr>
        <p:spPr>
          <a:xfrm>
            <a:off x="5113080" y="63154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03" name="Group 132"/>
          <p:cNvGrpSpPr/>
          <p:nvPr/>
        </p:nvGrpSpPr>
        <p:grpSpPr>
          <a:xfrm>
            <a:off x="8515440" y="2131200"/>
            <a:ext cx="2887560" cy="909360"/>
            <a:chOff x="8515440" y="2131200"/>
            <a:chExt cx="2887560" cy="909360"/>
          </a:xfrm>
        </p:grpSpPr>
        <p:sp>
          <p:nvSpPr>
            <p:cNvPr id="904" name="Rounded Rectangle 132"/>
            <p:cNvSpPr/>
            <p:nvPr/>
          </p:nvSpPr>
          <p:spPr>
            <a:xfrm>
              <a:off x="8515440" y="213120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05" name="Step 3: 23"/>
            <p:cNvSpPr/>
            <p:nvPr/>
          </p:nvSpPr>
          <p:spPr>
            <a:xfrm>
              <a:off x="8683200" y="219816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06" name="Fill in Username, email, and the other data 23"/>
            <p:cNvSpPr/>
            <p:nvPr/>
          </p:nvSpPr>
          <p:spPr>
            <a:xfrm>
              <a:off x="8671680" y="255924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07" name="Group 133"/>
          <p:cNvGrpSpPr/>
          <p:nvPr/>
        </p:nvGrpSpPr>
        <p:grpSpPr>
          <a:xfrm>
            <a:off x="4090680" y="5943600"/>
            <a:ext cx="2307600" cy="861120"/>
            <a:chOff x="4090680" y="5943600"/>
            <a:chExt cx="2307600" cy="861120"/>
          </a:xfrm>
        </p:grpSpPr>
        <p:sp>
          <p:nvSpPr>
            <p:cNvPr id="908" name="Rounded Rectangle 133"/>
            <p:cNvSpPr/>
            <p:nvPr/>
          </p:nvSpPr>
          <p:spPr>
            <a:xfrm>
              <a:off x="4090680" y="59436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09" name="Step 2: 71"/>
            <p:cNvSpPr/>
            <p:nvPr/>
          </p:nvSpPr>
          <p:spPr>
            <a:xfrm>
              <a:off x="4200480" y="60019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10" name="Click Add New 70"/>
            <p:cNvSpPr/>
            <p:nvPr/>
          </p:nvSpPr>
          <p:spPr>
            <a:xfrm>
              <a:off x="4191120" y="63514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PlaceHolder 92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Vehicle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720" cy="7462440"/>
          </a:xfrm>
          <a:prstGeom prst="rect">
            <a:avLst/>
          </a:prstGeom>
          <a:ln w="0">
            <a:noFill/>
          </a:ln>
        </p:spPr>
      </p:pic>
      <p:sp>
        <p:nvSpPr>
          <p:cNvPr id="913" name="PlaceHolder 104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Vehicle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4" name="Line 104"/>
          <p:cNvSpPr/>
          <p:nvPr/>
        </p:nvSpPr>
        <p:spPr>
          <a:xfrm>
            <a:off x="11201400" y="407880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15" name="Group 130"/>
          <p:cNvGrpSpPr/>
          <p:nvPr/>
        </p:nvGrpSpPr>
        <p:grpSpPr>
          <a:xfrm>
            <a:off x="9770760" y="3319920"/>
            <a:ext cx="2341800" cy="1502640"/>
            <a:chOff x="9770760" y="3319920"/>
            <a:chExt cx="2341800" cy="1502640"/>
          </a:xfrm>
        </p:grpSpPr>
        <p:sp>
          <p:nvSpPr>
            <p:cNvPr id="916" name="Rounded Rectangle 130"/>
            <p:cNvSpPr/>
            <p:nvPr/>
          </p:nvSpPr>
          <p:spPr>
            <a:xfrm>
              <a:off x="9770760" y="331992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17" name="Step 2: 83"/>
            <p:cNvSpPr/>
            <p:nvPr/>
          </p:nvSpPr>
          <p:spPr>
            <a:xfrm>
              <a:off x="9882720" y="344556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18" name="Click Add New 82"/>
            <p:cNvSpPr/>
            <p:nvPr/>
          </p:nvSpPr>
          <p:spPr>
            <a:xfrm>
              <a:off x="9873000" y="3750120"/>
              <a:ext cx="1227600" cy="95040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950400"/>
                <a:gd name="textAreaBottom" fmla="*/ 955440 h 9504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vehicle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19" name="Group 153"/>
          <p:cNvGrpSpPr/>
          <p:nvPr/>
        </p:nvGrpSpPr>
        <p:grpSpPr>
          <a:xfrm>
            <a:off x="1368360" y="6557400"/>
            <a:ext cx="2822760" cy="1120680"/>
            <a:chOff x="1368360" y="6557400"/>
            <a:chExt cx="2822760" cy="1120680"/>
          </a:xfrm>
        </p:grpSpPr>
        <p:sp>
          <p:nvSpPr>
            <p:cNvPr id="920" name="Rounded Rectangle 153"/>
            <p:cNvSpPr/>
            <p:nvPr/>
          </p:nvSpPr>
          <p:spPr>
            <a:xfrm>
              <a:off x="1368360" y="65574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21" name="Step 1: 27"/>
            <p:cNvSpPr/>
            <p:nvPr/>
          </p:nvSpPr>
          <p:spPr>
            <a:xfrm>
              <a:off x="1503000" y="66891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22" name="Click on Users 26"/>
            <p:cNvSpPr/>
            <p:nvPr/>
          </p:nvSpPr>
          <p:spPr>
            <a:xfrm>
              <a:off x="1491120" y="70610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Vehicle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923" name="Line 123"/>
          <p:cNvSpPr/>
          <p:nvPr/>
        </p:nvSpPr>
        <p:spPr>
          <a:xfrm flipH="1">
            <a:off x="565560" y="70866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" descr=""/>
          <p:cNvPicPr/>
          <p:nvPr/>
        </p:nvPicPr>
        <p:blipFill>
          <a:blip r:embed="rId1"/>
          <a:stretch/>
        </p:blipFill>
        <p:spPr>
          <a:xfrm>
            <a:off x="23400" y="1512720"/>
            <a:ext cx="12978720" cy="7474320"/>
          </a:xfrm>
          <a:prstGeom prst="rect">
            <a:avLst/>
          </a:prstGeom>
          <a:ln w="0">
            <a:noFill/>
          </a:ln>
        </p:spPr>
      </p:pic>
      <p:sp>
        <p:nvSpPr>
          <p:cNvPr id="925" name="PlaceHolder 94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Vehicle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6" name="Line 109"/>
          <p:cNvSpPr/>
          <p:nvPr/>
        </p:nvSpPr>
        <p:spPr>
          <a:xfrm>
            <a:off x="10478880" y="25876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27" name="Group 136"/>
          <p:cNvGrpSpPr/>
          <p:nvPr/>
        </p:nvGrpSpPr>
        <p:grpSpPr>
          <a:xfrm>
            <a:off x="9504000" y="2143080"/>
            <a:ext cx="2138400" cy="861120"/>
            <a:chOff x="9504000" y="2143080"/>
            <a:chExt cx="2138400" cy="861120"/>
          </a:xfrm>
        </p:grpSpPr>
        <p:sp>
          <p:nvSpPr>
            <p:cNvPr id="928" name="Rounded Rectangle 136"/>
            <p:cNvSpPr/>
            <p:nvPr/>
          </p:nvSpPr>
          <p:spPr>
            <a:xfrm>
              <a:off x="9504000" y="2143080"/>
              <a:ext cx="13485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29" name="Step 2: 73"/>
            <p:cNvSpPr/>
            <p:nvPr/>
          </p:nvSpPr>
          <p:spPr>
            <a:xfrm>
              <a:off x="9605880" y="2201400"/>
              <a:ext cx="2027160" cy="370080"/>
            </a:xfrm>
            <a:custGeom>
              <a:avLst/>
              <a:gdLst>
                <a:gd name="textAreaLeft" fmla="*/ 0 w 2027160"/>
                <a:gd name="textAreaRight" fmla="*/ 2032200 w 2027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30" name="Click Add New 72"/>
            <p:cNvSpPr/>
            <p:nvPr/>
          </p:nvSpPr>
          <p:spPr>
            <a:xfrm>
              <a:off x="9597240" y="2550960"/>
              <a:ext cx="2045160" cy="309960"/>
            </a:xfrm>
            <a:custGeom>
              <a:avLst/>
              <a:gdLst>
                <a:gd name="textAreaLeft" fmla="*/ 0 w 2045160"/>
                <a:gd name="textAreaRight" fmla="*/ 2050200 w 2045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Delete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95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Vehicle Type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720" cy="7470000"/>
          </a:xfrm>
          <a:prstGeom prst="rect">
            <a:avLst/>
          </a:prstGeom>
          <a:ln w="0">
            <a:noFill/>
          </a:ln>
        </p:spPr>
      </p:pic>
      <p:sp>
        <p:nvSpPr>
          <p:cNvPr id="933" name="PlaceHolder 96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Vehicle Type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934" name="Group 138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935" name="Rounded Rectangle 138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36" name="Step 2: 74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37" name="Click Add New 73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938" name="Line 111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39" name="Group 139"/>
          <p:cNvGrpSpPr/>
          <p:nvPr/>
        </p:nvGrpSpPr>
        <p:grpSpPr>
          <a:xfrm>
            <a:off x="6964200" y="3308400"/>
            <a:ext cx="1825560" cy="861120"/>
            <a:chOff x="6964200" y="3308400"/>
            <a:chExt cx="1825560" cy="861120"/>
          </a:xfrm>
        </p:grpSpPr>
        <p:sp>
          <p:nvSpPr>
            <p:cNvPr id="940" name="Rounded Rectangle 139"/>
            <p:cNvSpPr/>
            <p:nvPr/>
          </p:nvSpPr>
          <p:spPr>
            <a:xfrm>
              <a:off x="6964200" y="3308400"/>
              <a:ext cx="11512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41" name="Step 2: 75"/>
            <p:cNvSpPr/>
            <p:nvPr/>
          </p:nvSpPr>
          <p:spPr>
            <a:xfrm>
              <a:off x="7051320" y="3366720"/>
              <a:ext cx="1730520" cy="370080"/>
            </a:xfrm>
            <a:custGeom>
              <a:avLst/>
              <a:gdLst>
                <a:gd name="textAreaLeft" fmla="*/ 0 w 1730520"/>
                <a:gd name="textAreaRight" fmla="*/ 1735200 w 17305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42" name="Click Add New 74"/>
            <p:cNvSpPr/>
            <p:nvPr/>
          </p:nvSpPr>
          <p:spPr>
            <a:xfrm>
              <a:off x="7043400" y="3716280"/>
              <a:ext cx="1746360" cy="309960"/>
            </a:xfrm>
            <a:custGeom>
              <a:avLst/>
              <a:gdLst>
                <a:gd name="textAreaLeft" fmla="*/ 0 w 1746360"/>
                <a:gd name="textAreaRight" fmla="*/ 1751040 w 17463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Type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943" name="Line 112"/>
          <p:cNvSpPr/>
          <p:nvPr/>
        </p:nvSpPr>
        <p:spPr>
          <a:xfrm flipV="1">
            <a:off x="7542000" y="27792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44" name="Group 134"/>
          <p:cNvGrpSpPr/>
          <p:nvPr/>
        </p:nvGrpSpPr>
        <p:grpSpPr>
          <a:xfrm>
            <a:off x="1365120" y="6557400"/>
            <a:ext cx="2822760" cy="1120680"/>
            <a:chOff x="1365120" y="6557400"/>
            <a:chExt cx="2822760" cy="1120680"/>
          </a:xfrm>
        </p:grpSpPr>
        <p:sp>
          <p:nvSpPr>
            <p:cNvPr id="945" name="Rounded Rectangle 134"/>
            <p:cNvSpPr/>
            <p:nvPr/>
          </p:nvSpPr>
          <p:spPr>
            <a:xfrm>
              <a:off x="1365120" y="65574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46" name="Step 1: 28"/>
            <p:cNvSpPr/>
            <p:nvPr/>
          </p:nvSpPr>
          <p:spPr>
            <a:xfrm>
              <a:off x="1499760" y="66891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47" name="Click on Users 27"/>
            <p:cNvSpPr/>
            <p:nvPr/>
          </p:nvSpPr>
          <p:spPr>
            <a:xfrm>
              <a:off x="1487880" y="70610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Vehicle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948" name="Line 107"/>
          <p:cNvSpPr/>
          <p:nvPr/>
        </p:nvSpPr>
        <p:spPr>
          <a:xfrm flipH="1">
            <a:off x="565920" y="708696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720" cy="7470000"/>
          </a:xfrm>
          <a:prstGeom prst="rect">
            <a:avLst/>
          </a:prstGeom>
          <a:ln w="0">
            <a:noFill/>
          </a:ln>
        </p:spPr>
      </p:pic>
      <p:sp>
        <p:nvSpPr>
          <p:cNvPr id="950" name="PlaceHolder 97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Vehicle Type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951" name="Group 140"/>
          <p:cNvGrpSpPr/>
          <p:nvPr/>
        </p:nvGrpSpPr>
        <p:grpSpPr>
          <a:xfrm>
            <a:off x="7817400" y="2092320"/>
            <a:ext cx="2923560" cy="1104840"/>
            <a:chOff x="7817400" y="2092320"/>
            <a:chExt cx="2923560" cy="1104840"/>
          </a:xfrm>
        </p:grpSpPr>
        <p:sp>
          <p:nvSpPr>
            <p:cNvPr id="952" name="Rounded Rectangle 140"/>
            <p:cNvSpPr/>
            <p:nvPr/>
          </p:nvSpPr>
          <p:spPr>
            <a:xfrm>
              <a:off x="7817400" y="2092320"/>
              <a:ext cx="29235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53" name="Step 3: 24"/>
            <p:cNvSpPr/>
            <p:nvPr/>
          </p:nvSpPr>
          <p:spPr>
            <a:xfrm>
              <a:off x="7987320" y="2213640"/>
              <a:ext cx="26564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54" name="Fill in Username, email, and the other data 24"/>
            <p:cNvSpPr/>
            <p:nvPr/>
          </p:nvSpPr>
          <p:spPr>
            <a:xfrm>
              <a:off x="7975440" y="2538720"/>
              <a:ext cx="268056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type, service terms by mileage, and month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55" name="Group 141"/>
          <p:cNvGrpSpPr/>
          <p:nvPr/>
        </p:nvGrpSpPr>
        <p:grpSpPr>
          <a:xfrm>
            <a:off x="4053960" y="4694040"/>
            <a:ext cx="2307600" cy="861120"/>
            <a:chOff x="4053960" y="4694040"/>
            <a:chExt cx="2307600" cy="861120"/>
          </a:xfrm>
        </p:grpSpPr>
        <p:sp>
          <p:nvSpPr>
            <p:cNvPr id="956" name="Rounded Rectangle 141"/>
            <p:cNvSpPr/>
            <p:nvPr/>
          </p:nvSpPr>
          <p:spPr>
            <a:xfrm>
              <a:off x="4053960" y="469404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57" name="Step 2: 76"/>
            <p:cNvSpPr/>
            <p:nvPr/>
          </p:nvSpPr>
          <p:spPr>
            <a:xfrm>
              <a:off x="4163760" y="475236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58" name="Click Add New 75"/>
            <p:cNvSpPr/>
            <p:nvPr/>
          </p:nvSpPr>
          <p:spPr>
            <a:xfrm>
              <a:off x="4154400" y="510192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959" name="Line 113"/>
          <p:cNvSpPr/>
          <p:nvPr/>
        </p:nvSpPr>
        <p:spPr>
          <a:xfrm>
            <a:off x="5125680" y="510084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PlaceHolder 98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Vehicle Type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7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User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720" cy="7470000"/>
          </a:xfrm>
          <a:prstGeom prst="rect">
            <a:avLst/>
          </a:prstGeom>
          <a:ln w="0">
            <a:noFill/>
          </a:ln>
        </p:spPr>
      </p:pic>
      <p:sp>
        <p:nvSpPr>
          <p:cNvPr id="962" name="PlaceHolder 99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Vehicle Type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63" name="Line 114"/>
          <p:cNvSpPr/>
          <p:nvPr/>
        </p:nvSpPr>
        <p:spPr>
          <a:xfrm flipH="1">
            <a:off x="565200" y="70866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964" name="Line 115"/>
          <p:cNvSpPr/>
          <p:nvPr/>
        </p:nvSpPr>
        <p:spPr>
          <a:xfrm>
            <a:off x="10589400" y="404280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65" name="Group 143"/>
          <p:cNvGrpSpPr/>
          <p:nvPr/>
        </p:nvGrpSpPr>
        <p:grpSpPr>
          <a:xfrm>
            <a:off x="9338760" y="3139920"/>
            <a:ext cx="2341800" cy="1502640"/>
            <a:chOff x="9338760" y="3139920"/>
            <a:chExt cx="2341800" cy="1502640"/>
          </a:xfrm>
        </p:grpSpPr>
        <p:sp>
          <p:nvSpPr>
            <p:cNvPr id="966" name="Rounded Rectangle 143"/>
            <p:cNvSpPr/>
            <p:nvPr/>
          </p:nvSpPr>
          <p:spPr>
            <a:xfrm>
              <a:off x="9338760" y="313992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67" name="Step 2: 77"/>
            <p:cNvSpPr/>
            <p:nvPr/>
          </p:nvSpPr>
          <p:spPr>
            <a:xfrm>
              <a:off x="9450720" y="326556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68" name="Click Add New 76"/>
            <p:cNvSpPr/>
            <p:nvPr/>
          </p:nvSpPr>
          <p:spPr>
            <a:xfrm>
              <a:off x="9441000" y="3570120"/>
              <a:ext cx="1227600" cy="95040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950400"/>
                <a:gd name="textAreaBottom" fmla="*/ 955440 h 9504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vehicle type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969" name="Line 116"/>
          <p:cNvSpPr/>
          <p:nvPr/>
        </p:nvSpPr>
        <p:spPr>
          <a:xfrm flipV="1">
            <a:off x="7542000" y="27792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70" name="Group 135"/>
          <p:cNvGrpSpPr/>
          <p:nvPr/>
        </p:nvGrpSpPr>
        <p:grpSpPr>
          <a:xfrm>
            <a:off x="6961320" y="3308400"/>
            <a:ext cx="1825560" cy="861120"/>
            <a:chOff x="6961320" y="3308400"/>
            <a:chExt cx="1825560" cy="861120"/>
          </a:xfrm>
        </p:grpSpPr>
        <p:sp>
          <p:nvSpPr>
            <p:cNvPr id="971" name="Rounded Rectangle 135"/>
            <p:cNvSpPr/>
            <p:nvPr/>
          </p:nvSpPr>
          <p:spPr>
            <a:xfrm>
              <a:off x="6961320" y="3308400"/>
              <a:ext cx="11512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72" name="Step 2: 72"/>
            <p:cNvSpPr/>
            <p:nvPr/>
          </p:nvSpPr>
          <p:spPr>
            <a:xfrm>
              <a:off x="7048440" y="3366720"/>
              <a:ext cx="1730520" cy="370080"/>
            </a:xfrm>
            <a:custGeom>
              <a:avLst/>
              <a:gdLst>
                <a:gd name="textAreaLeft" fmla="*/ 0 w 1730520"/>
                <a:gd name="textAreaRight" fmla="*/ 1735200 w 17305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73" name="Click Add New 71"/>
            <p:cNvSpPr/>
            <p:nvPr/>
          </p:nvSpPr>
          <p:spPr>
            <a:xfrm>
              <a:off x="7040520" y="3716280"/>
              <a:ext cx="1746360" cy="309960"/>
            </a:xfrm>
            <a:custGeom>
              <a:avLst/>
              <a:gdLst>
                <a:gd name="textAreaLeft" fmla="*/ 0 w 1746360"/>
                <a:gd name="textAreaRight" fmla="*/ 1751040 w 17463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Type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74" name="Group 137"/>
          <p:cNvGrpSpPr/>
          <p:nvPr/>
        </p:nvGrpSpPr>
        <p:grpSpPr>
          <a:xfrm>
            <a:off x="1362240" y="6557400"/>
            <a:ext cx="2822760" cy="1120680"/>
            <a:chOff x="1362240" y="6557400"/>
            <a:chExt cx="2822760" cy="1120680"/>
          </a:xfrm>
        </p:grpSpPr>
        <p:sp>
          <p:nvSpPr>
            <p:cNvPr id="975" name="Rounded Rectangle 137"/>
            <p:cNvSpPr/>
            <p:nvPr/>
          </p:nvSpPr>
          <p:spPr>
            <a:xfrm>
              <a:off x="1362240" y="65574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76" name="Step 1: 29"/>
            <p:cNvSpPr/>
            <p:nvPr/>
          </p:nvSpPr>
          <p:spPr>
            <a:xfrm>
              <a:off x="1496880" y="66891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77" name="Click on Users 28"/>
            <p:cNvSpPr/>
            <p:nvPr/>
          </p:nvSpPr>
          <p:spPr>
            <a:xfrm>
              <a:off x="1485000" y="70610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Vehicle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720" cy="7470000"/>
          </a:xfrm>
          <a:prstGeom prst="rect">
            <a:avLst/>
          </a:prstGeom>
          <a:ln w="0">
            <a:noFill/>
          </a:ln>
        </p:spPr>
      </p:pic>
      <p:sp>
        <p:nvSpPr>
          <p:cNvPr id="979" name="PlaceHolder 100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Vehicle Type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0" name="Line 117"/>
          <p:cNvSpPr/>
          <p:nvPr/>
        </p:nvSpPr>
        <p:spPr>
          <a:xfrm>
            <a:off x="5113080" y="51040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81" name="Group 145"/>
          <p:cNvGrpSpPr/>
          <p:nvPr/>
        </p:nvGrpSpPr>
        <p:grpSpPr>
          <a:xfrm>
            <a:off x="8515440" y="2131200"/>
            <a:ext cx="2887560" cy="909360"/>
            <a:chOff x="8515440" y="2131200"/>
            <a:chExt cx="2887560" cy="909360"/>
          </a:xfrm>
        </p:grpSpPr>
        <p:sp>
          <p:nvSpPr>
            <p:cNvPr id="982" name="Rounded Rectangle 145"/>
            <p:cNvSpPr/>
            <p:nvPr/>
          </p:nvSpPr>
          <p:spPr>
            <a:xfrm>
              <a:off x="8515440" y="213120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83" name="Step 3: 25"/>
            <p:cNvSpPr/>
            <p:nvPr/>
          </p:nvSpPr>
          <p:spPr>
            <a:xfrm>
              <a:off x="8683200" y="219816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84" name="Fill in Username, email, and the other data 25"/>
            <p:cNvSpPr/>
            <p:nvPr/>
          </p:nvSpPr>
          <p:spPr>
            <a:xfrm>
              <a:off x="8671680" y="255924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85" name="Group 146"/>
          <p:cNvGrpSpPr/>
          <p:nvPr/>
        </p:nvGrpSpPr>
        <p:grpSpPr>
          <a:xfrm>
            <a:off x="3981960" y="4692600"/>
            <a:ext cx="2307600" cy="861120"/>
            <a:chOff x="3981960" y="4692600"/>
            <a:chExt cx="2307600" cy="861120"/>
          </a:xfrm>
        </p:grpSpPr>
        <p:sp>
          <p:nvSpPr>
            <p:cNvPr id="986" name="Rounded Rectangle 146"/>
            <p:cNvSpPr/>
            <p:nvPr/>
          </p:nvSpPr>
          <p:spPr>
            <a:xfrm>
              <a:off x="3981960" y="46926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87" name="Step 2: 79"/>
            <p:cNvSpPr/>
            <p:nvPr/>
          </p:nvSpPr>
          <p:spPr>
            <a:xfrm>
              <a:off x="4091760" y="47509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88" name="Click Add New 78"/>
            <p:cNvSpPr/>
            <p:nvPr/>
          </p:nvSpPr>
          <p:spPr>
            <a:xfrm>
              <a:off x="4082400" y="51004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PlaceHolder 101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Vehicle Type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720" cy="7470000"/>
          </a:xfrm>
          <a:prstGeom prst="rect">
            <a:avLst/>
          </a:prstGeom>
          <a:ln w="0">
            <a:noFill/>
          </a:ln>
        </p:spPr>
      </p:pic>
      <p:sp>
        <p:nvSpPr>
          <p:cNvPr id="991" name="PlaceHolder 93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Vehicle Type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92" name="Line 108"/>
          <p:cNvSpPr/>
          <p:nvPr/>
        </p:nvSpPr>
        <p:spPr>
          <a:xfrm flipH="1">
            <a:off x="565200" y="70866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993" name="Line 110"/>
          <p:cNvSpPr/>
          <p:nvPr/>
        </p:nvSpPr>
        <p:spPr>
          <a:xfrm>
            <a:off x="10589400" y="404280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94" name="Group 142"/>
          <p:cNvGrpSpPr/>
          <p:nvPr/>
        </p:nvGrpSpPr>
        <p:grpSpPr>
          <a:xfrm>
            <a:off x="9338760" y="3139920"/>
            <a:ext cx="2341800" cy="1502640"/>
            <a:chOff x="9338760" y="3139920"/>
            <a:chExt cx="2341800" cy="1502640"/>
          </a:xfrm>
        </p:grpSpPr>
        <p:sp>
          <p:nvSpPr>
            <p:cNvPr id="995" name="Rounded Rectangle 142"/>
            <p:cNvSpPr/>
            <p:nvPr/>
          </p:nvSpPr>
          <p:spPr>
            <a:xfrm>
              <a:off x="9338760" y="313992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96" name="Step 2: 78"/>
            <p:cNvSpPr/>
            <p:nvPr/>
          </p:nvSpPr>
          <p:spPr>
            <a:xfrm>
              <a:off x="9450720" y="326556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97" name="Click Add New 77"/>
            <p:cNvSpPr/>
            <p:nvPr/>
          </p:nvSpPr>
          <p:spPr>
            <a:xfrm>
              <a:off x="9441000" y="3570120"/>
              <a:ext cx="1227600" cy="95040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950400"/>
                <a:gd name="textAreaBottom" fmla="*/ 955440 h 9504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vehicle type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998" name="Line 124"/>
          <p:cNvSpPr/>
          <p:nvPr/>
        </p:nvSpPr>
        <p:spPr>
          <a:xfrm flipV="1">
            <a:off x="7542000" y="27792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99" name="Group 144"/>
          <p:cNvGrpSpPr/>
          <p:nvPr/>
        </p:nvGrpSpPr>
        <p:grpSpPr>
          <a:xfrm>
            <a:off x="6961320" y="3308400"/>
            <a:ext cx="1825560" cy="861120"/>
            <a:chOff x="6961320" y="3308400"/>
            <a:chExt cx="1825560" cy="861120"/>
          </a:xfrm>
        </p:grpSpPr>
        <p:sp>
          <p:nvSpPr>
            <p:cNvPr id="1000" name="Rounded Rectangle 144"/>
            <p:cNvSpPr/>
            <p:nvPr/>
          </p:nvSpPr>
          <p:spPr>
            <a:xfrm>
              <a:off x="6961320" y="3308400"/>
              <a:ext cx="11512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01" name="Step 2: 84"/>
            <p:cNvSpPr/>
            <p:nvPr/>
          </p:nvSpPr>
          <p:spPr>
            <a:xfrm>
              <a:off x="7048440" y="3366720"/>
              <a:ext cx="1730520" cy="370080"/>
            </a:xfrm>
            <a:custGeom>
              <a:avLst/>
              <a:gdLst>
                <a:gd name="textAreaLeft" fmla="*/ 0 w 1730520"/>
                <a:gd name="textAreaRight" fmla="*/ 1735200 w 17305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02" name="Click Add New 83"/>
            <p:cNvSpPr/>
            <p:nvPr/>
          </p:nvSpPr>
          <p:spPr>
            <a:xfrm>
              <a:off x="7040520" y="3716280"/>
              <a:ext cx="1746360" cy="309960"/>
            </a:xfrm>
            <a:custGeom>
              <a:avLst/>
              <a:gdLst>
                <a:gd name="textAreaLeft" fmla="*/ 0 w 1746360"/>
                <a:gd name="textAreaRight" fmla="*/ 1751040 w 17463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Type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03" name="Group 154"/>
          <p:cNvGrpSpPr/>
          <p:nvPr/>
        </p:nvGrpSpPr>
        <p:grpSpPr>
          <a:xfrm>
            <a:off x="1362240" y="6557400"/>
            <a:ext cx="2822760" cy="1120680"/>
            <a:chOff x="1362240" y="6557400"/>
            <a:chExt cx="2822760" cy="1120680"/>
          </a:xfrm>
        </p:grpSpPr>
        <p:sp>
          <p:nvSpPr>
            <p:cNvPr id="1004" name="Rounded Rectangle 154"/>
            <p:cNvSpPr/>
            <p:nvPr/>
          </p:nvSpPr>
          <p:spPr>
            <a:xfrm>
              <a:off x="1362240" y="65574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05" name="Step 1: 30"/>
            <p:cNvSpPr/>
            <p:nvPr/>
          </p:nvSpPr>
          <p:spPr>
            <a:xfrm>
              <a:off x="1496880" y="66891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06" name="Click on Users 29"/>
            <p:cNvSpPr/>
            <p:nvPr/>
          </p:nvSpPr>
          <p:spPr>
            <a:xfrm>
              <a:off x="1485000" y="70610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Vehicle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720" cy="7470000"/>
          </a:xfrm>
          <a:prstGeom prst="rect">
            <a:avLst/>
          </a:prstGeom>
          <a:ln w="0">
            <a:noFill/>
          </a:ln>
        </p:spPr>
      </p:pic>
      <p:sp>
        <p:nvSpPr>
          <p:cNvPr id="1008" name="PlaceHolder 103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Vehicle Type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9" name="Line 121"/>
          <p:cNvSpPr/>
          <p:nvPr/>
        </p:nvSpPr>
        <p:spPr>
          <a:xfrm>
            <a:off x="10478880" y="25876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010" name="Group 150"/>
          <p:cNvGrpSpPr/>
          <p:nvPr/>
        </p:nvGrpSpPr>
        <p:grpSpPr>
          <a:xfrm>
            <a:off x="9504000" y="2143080"/>
            <a:ext cx="2138400" cy="861120"/>
            <a:chOff x="9504000" y="2143080"/>
            <a:chExt cx="2138400" cy="861120"/>
          </a:xfrm>
        </p:grpSpPr>
        <p:sp>
          <p:nvSpPr>
            <p:cNvPr id="1011" name="Rounded Rectangle 150"/>
            <p:cNvSpPr/>
            <p:nvPr/>
          </p:nvSpPr>
          <p:spPr>
            <a:xfrm>
              <a:off x="9504000" y="2143080"/>
              <a:ext cx="13485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12" name="Step 2: 82"/>
            <p:cNvSpPr/>
            <p:nvPr/>
          </p:nvSpPr>
          <p:spPr>
            <a:xfrm>
              <a:off x="9605880" y="2201400"/>
              <a:ext cx="2027160" cy="370080"/>
            </a:xfrm>
            <a:custGeom>
              <a:avLst/>
              <a:gdLst>
                <a:gd name="textAreaLeft" fmla="*/ 0 w 2027160"/>
                <a:gd name="textAreaRight" fmla="*/ 2032200 w 2027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13" name="Click Add New 81"/>
            <p:cNvSpPr/>
            <p:nvPr/>
          </p:nvSpPr>
          <p:spPr>
            <a:xfrm>
              <a:off x="9597240" y="2550960"/>
              <a:ext cx="2045160" cy="309960"/>
            </a:xfrm>
            <a:custGeom>
              <a:avLst/>
              <a:gdLst>
                <a:gd name="textAreaLeft" fmla="*/ 0 w 2045160"/>
                <a:gd name="textAreaRight" fmla="*/ 2050200 w 2045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Delete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14" name="Group 151"/>
          <p:cNvGrpSpPr/>
          <p:nvPr/>
        </p:nvGrpSpPr>
        <p:grpSpPr>
          <a:xfrm>
            <a:off x="5709960" y="1617480"/>
            <a:ext cx="3238920" cy="1423800"/>
            <a:chOff x="5709960" y="1617480"/>
            <a:chExt cx="3238920" cy="1423800"/>
          </a:xfrm>
        </p:grpSpPr>
        <p:sp>
          <p:nvSpPr>
            <p:cNvPr id="1015" name="Rounded Rectangle 151"/>
            <p:cNvSpPr/>
            <p:nvPr/>
          </p:nvSpPr>
          <p:spPr>
            <a:xfrm>
              <a:off x="5709960" y="1617480"/>
              <a:ext cx="3238920" cy="142380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16" name="After login, you will see this dashboard. 3"/>
            <p:cNvSpPr/>
            <p:nvPr/>
          </p:nvSpPr>
          <p:spPr>
            <a:xfrm>
              <a:off x="5857920" y="1698120"/>
              <a:ext cx="2943360" cy="12546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This Delete button is only available if the vehicle type data is not used in any vehicle data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PlaceHolder 107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Inbound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9440" cy="7470720"/>
          </a:xfrm>
          <a:prstGeom prst="rect">
            <a:avLst/>
          </a:prstGeom>
          <a:ln w="0">
            <a:noFill/>
          </a:ln>
        </p:spPr>
      </p:pic>
      <p:sp>
        <p:nvSpPr>
          <p:cNvPr id="1019" name="PlaceHolder 10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Inbound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20" name="Group 149"/>
          <p:cNvGrpSpPr/>
          <p:nvPr/>
        </p:nvGrpSpPr>
        <p:grpSpPr>
          <a:xfrm>
            <a:off x="1371600" y="4014720"/>
            <a:ext cx="2822760" cy="1120680"/>
            <a:chOff x="1371600" y="4014720"/>
            <a:chExt cx="2822760" cy="1120680"/>
          </a:xfrm>
        </p:grpSpPr>
        <p:sp>
          <p:nvSpPr>
            <p:cNvPr id="1021" name="Rounded Rectangle 149"/>
            <p:cNvSpPr/>
            <p:nvPr/>
          </p:nvSpPr>
          <p:spPr>
            <a:xfrm>
              <a:off x="1371600" y="401472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22" name="Step 1: 31"/>
            <p:cNvSpPr/>
            <p:nvPr/>
          </p:nvSpPr>
          <p:spPr>
            <a:xfrm>
              <a:off x="1506240" y="414648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23" name="Click on Users 30"/>
            <p:cNvSpPr/>
            <p:nvPr/>
          </p:nvSpPr>
          <p:spPr>
            <a:xfrm>
              <a:off x="1494360" y="451872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Inbound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24" name="Line 118"/>
          <p:cNvSpPr/>
          <p:nvPr/>
        </p:nvSpPr>
        <p:spPr>
          <a:xfrm flipH="1">
            <a:off x="543240" y="4555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025" name="Group 155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1026" name="Rounded Rectangle 155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27" name="Step 2: 80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28" name="Click Add New 79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29" name="Line 119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9440" cy="7470720"/>
          </a:xfrm>
          <a:prstGeom prst="rect">
            <a:avLst/>
          </a:prstGeom>
          <a:ln w="0">
            <a:noFill/>
          </a:ln>
        </p:spPr>
      </p:pic>
      <p:sp>
        <p:nvSpPr>
          <p:cNvPr id="1031" name="PlaceHolder 109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Inbound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32" name="Group 156"/>
          <p:cNvGrpSpPr/>
          <p:nvPr/>
        </p:nvGrpSpPr>
        <p:grpSpPr>
          <a:xfrm>
            <a:off x="7817400" y="2092320"/>
            <a:ext cx="3380760" cy="1104840"/>
            <a:chOff x="7817400" y="2092320"/>
            <a:chExt cx="3380760" cy="1104840"/>
          </a:xfrm>
        </p:grpSpPr>
        <p:sp>
          <p:nvSpPr>
            <p:cNvPr id="1033" name="Rounded Rectangle 156"/>
            <p:cNvSpPr/>
            <p:nvPr/>
          </p:nvSpPr>
          <p:spPr>
            <a:xfrm>
              <a:off x="7817400" y="2092320"/>
              <a:ext cx="3380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34" name="Step 3: 26"/>
            <p:cNvSpPr/>
            <p:nvPr/>
          </p:nvSpPr>
          <p:spPr>
            <a:xfrm>
              <a:off x="8013960" y="221364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35" name="Fill in Username, email, and the other data 26"/>
            <p:cNvSpPr/>
            <p:nvPr/>
          </p:nvSpPr>
          <p:spPr>
            <a:xfrm>
              <a:off x="8000280" y="2538720"/>
              <a:ext cx="309960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reference no, add product,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9440" cy="7470720"/>
          </a:xfrm>
          <a:prstGeom prst="rect">
            <a:avLst/>
          </a:prstGeom>
          <a:ln w="0">
            <a:noFill/>
          </a:ln>
        </p:spPr>
      </p:pic>
      <p:sp>
        <p:nvSpPr>
          <p:cNvPr id="1037" name="PlaceHolder 110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Inbound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38" name="Group 158"/>
          <p:cNvGrpSpPr/>
          <p:nvPr/>
        </p:nvGrpSpPr>
        <p:grpSpPr>
          <a:xfrm>
            <a:off x="1323000" y="7472160"/>
            <a:ext cx="3380760" cy="1333440"/>
            <a:chOff x="1323000" y="7472160"/>
            <a:chExt cx="3380760" cy="1333440"/>
          </a:xfrm>
        </p:grpSpPr>
        <p:sp>
          <p:nvSpPr>
            <p:cNvPr id="1039" name="Rounded Rectangle 158"/>
            <p:cNvSpPr/>
            <p:nvPr/>
          </p:nvSpPr>
          <p:spPr>
            <a:xfrm>
              <a:off x="1323000" y="7472160"/>
              <a:ext cx="3380760" cy="13334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40" name="Step 3: 27"/>
            <p:cNvSpPr/>
            <p:nvPr/>
          </p:nvSpPr>
          <p:spPr>
            <a:xfrm>
              <a:off x="1519560" y="765720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Option: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41" name="Fill in Username, email, and the other data 27"/>
            <p:cNvSpPr/>
            <p:nvPr/>
          </p:nvSpPr>
          <p:spPr>
            <a:xfrm>
              <a:off x="1505880" y="7958520"/>
              <a:ext cx="3099600" cy="7412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If the input data is still not finished, you can save it as a draft and you can continue the process later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42" name="Group 159"/>
          <p:cNvGrpSpPr/>
          <p:nvPr/>
        </p:nvGrpSpPr>
        <p:grpSpPr>
          <a:xfrm>
            <a:off x="8989200" y="7772400"/>
            <a:ext cx="2307600" cy="861120"/>
            <a:chOff x="8989200" y="7772400"/>
            <a:chExt cx="2307600" cy="861120"/>
          </a:xfrm>
        </p:grpSpPr>
        <p:sp>
          <p:nvSpPr>
            <p:cNvPr id="1043" name="Rounded Rectangle 159"/>
            <p:cNvSpPr/>
            <p:nvPr/>
          </p:nvSpPr>
          <p:spPr>
            <a:xfrm>
              <a:off x="8989200" y="77724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44" name="Step 2: 85"/>
            <p:cNvSpPr/>
            <p:nvPr/>
          </p:nvSpPr>
          <p:spPr>
            <a:xfrm>
              <a:off x="9099000" y="78307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45" name="Click Add New 84"/>
            <p:cNvSpPr/>
            <p:nvPr/>
          </p:nvSpPr>
          <p:spPr>
            <a:xfrm>
              <a:off x="9089640" y="81802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46" name="Line 125"/>
          <p:cNvSpPr/>
          <p:nvPr/>
        </p:nvSpPr>
        <p:spPr>
          <a:xfrm flipH="1">
            <a:off x="8001000" y="8157600"/>
            <a:ext cx="1143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1047" name="Line 120"/>
          <p:cNvSpPr/>
          <p:nvPr/>
        </p:nvSpPr>
        <p:spPr>
          <a:xfrm>
            <a:off x="4536000" y="815724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PlaceHolder 111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Inbound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24480" y="1509840"/>
            <a:ext cx="12976200" cy="7467480"/>
          </a:xfrm>
          <a:prstGeom prst="rect">
            <a:avLst/>
          </a:prstGeom>
          <a:ln w="0">
            <a:noFill/>
          </a:ln>
        </p:spPr>
      </p:pic>
      <p:sp>
        <p:nvSpPr>
          <p:cNvPr id="138" name="PlaceHolder 8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User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9" name="Group 15"/>
          <p:cNvGrpSpPr/>
          <p:nvPr/>
        </p:nvGrpSpPr>
        <p:grpSpPr>
          <a:xfrm>
            <a:off x="1551600" y="7146360"/>
            <a:ext cx="3040560" cy="1120680"/>
            <a:chOff x="1551600" y="7146360"/>
            <a:chExt cx="3040560" cy="1120680"/>
          </a:xfrm>
        </p:grpSpPr>
        <p:sp>
          <p:nvSpPr>
            <p:cNvPr id="140" name="Rounded Rectangle 15"/>
            <p:cNvSpPr/>
            <p:nvPr/>
          </p:nvSpPr>
          <p:spPr>
            <a:xfrm>
              <a:off x="1551600" y="7146360"/>
              <a:ext cx="166680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1" name="Step 1: 2"/>
            <p:cNvSpPr/>
            <p:nvPr/>
          </p:nvSpPr>
          <p:spPr>
            <a:xfrm>
              <a:off x="1696680" y="7278120"/>
              <a:ext cx="2895480" cy="370080"/>
            </a:xfrm>
            <a:custGeom>
              <a:avLst/>
              <a:gdLst>
                <a:gd name="textAreaLeft" fmla="*/ 0 w 2895480"/>
                <a:gd name="textAreaRight" fmla="*/ 2900880 w 28954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2" name="Click on Users 1"/>
            <p:cNvSpPr/>
            <p:nvPr/>
          </p:nvSpPr>
          <p:spPr>
            <a:xfrm>
              <a:off x="1684080" y="7650000"/>
              <a:ext cx="1333080" cy="523440"/>
            </a:xfrm>
            <a:custGeom>
              <a:avLst/>
              <a:gdLst>
                <a:gd name="textAreaLeft" fmla="*/ 0 w 1333080"/>
                <a:gd name="textAreaRight" fmla="*/ 1338480 w 133308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User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3" name="Line 12"/>
          <p:cNvSpPr/>
          <p:nvPr/>
        </p:nvSpPr>
        <p:spPr>
          <a:xfrm flipH="1">
            <a:off x="565200" y="76284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44" name="Group 16"/>
          <p:cNvGrpSpPr/>
          <p:nvPr/>
        </p:nvGrpSpPr>
        <p:grpSpPr>
          <a:xfrm>
            <a:off x="9631440" y="3618000"/>
            <a:ext cx="2755440" cy="1177560"/>
            <a:chOff x="9631440" y="3618000"/>
            <a:chExt cx="2755440" cy="1177560"/>
          </a:xfrm>
        </p:grpSpPr>
        <p:sp>
          <p:nvSpPr>
            <p:cNvPr id="145" name="Rounded Rectangle 16"/>
            <p:cNvSpPr/>
            <p:nvPr/>
          </p:nvSpPr>
          <p:spPr>
            <a:xfrm>
              <a:off x="9631440" y="3618000"/>
              <a:ext cx="1745640" cy="117756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6" name="Step 2: 3"/>
            <p:cNvSpPr/>
            <p:nvPr/>
          </p:nvSpPr>
          <p:spPr>
            <a:xfrm>
              <a:off x="9763200" y="367632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7" name="Click Add New 2"/>
            <p:cNvSpPr/>
            <p:nvPr/>
          </p:nvSpPr>
          <p:spPr>
            <a:xfrm>
              <a:off x="9751680" y="3958920"/>
              <a:ext cx="1444680" cy="736560"/>
            </a:xfrm>
            <a:custGeom>
              <a:avLst/>
              <a:gdLst>
                <a:gd name="textAreaLeft" fmla="*/ 0 w 1444680"/>
                <a:gd name="textAreaRight" fmla="*/ 1450080 w 1444680"/>
                <a:gd name="textAreaTop" fmla="*/ 0 h 736560"/>
                <a:gd name="textAreaBottom" fmla="*/ 741960 h 7365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user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8" name="Line 13"/>
          <p:cNvSpPr/>
          <p:nvPr/>
        </p:nvSpPr>
        <p:spPr>
          <a:xfrm>
            <a:off x="11116800" y="40392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9440" cy="7470720"/>
          </a:xfrm>
          <a:prstGeom prst="rect">
            <a:avLst/>
          </a:prstGeom>
          <a:ln w="0">
            <a:noFill/>
          </a:ln>
        </p:spPr>
      </p:pic>
      <p:sp>
        <p:nvSpPr>
          <p:cNvPr id="1050" name="PlaceHolder 112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Inbound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51" name="Group 157"/>
          <p:cNvGrpSpPr/>
          <p:nvPr/>
        </p:nvGrpSpPr>
        <p:grpSpPr>
          <a:xfrm>
            <a:off x="1371600" y="4014720"/>
            <a:ext cx="2822760" cy="1120680"/>
            <a:chOff x="1371600" y="4014720"/>
            <a:chExt cx="2822760" cy="1120680"/>
          </a:xfrm>
        </p:grpSpPr>
        <p:sp>
          <p:nvSpPr>
            <p:cNvPr id="1052" name="Rounded Rectangle 157"/>
            <p:cNvSpPr/>
            <p:nvPr/>
          </p:nvSpPr>
          <p:spPr>
            <a:xfrm>
              <a:off x="1371600" y="401472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53" name="Step 1: 33"/>
            <p:cNvSpPr/>
            <p:nvPr/>
          </p:nvSpPr>
          <p:spPr>
            <a:xfrm>
              <a:off x="1506240" y="414648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4" name="Click on Users 32"/>
            <p:cNvSpPr/>
            <p:nvPr/>
          </p:nvSpPr>
          <p:spPr>
            <a:xfrm>
              <a:off x="1494360" y="451872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Inbound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55" name="Line 126"/>
          <p:cNvSpPr/>
          <p:nvPr/>
        </p:nvSpPr>
        <p:spPr>
          <a:xfrm flipH="1">
            <a:off x="543240" y="4555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056" name="Group 160"/>
          <p:cNvGrpSpPr/>
          <p:nvPr/>
        </p:nvGrpSpPr>
        <p:grpSpPr>
          <a:xfrm>
            <a:off x="10873800" y="3164400"/>
            <a:ext cx="2055600" cy="861120"/>
            <a:chOff x="10873800" y="3164400"/>
            <a:chExt cx="2055600" cy="861120"/>
          </a:xfrm>
        </p:grpSpPr>
        <p:sp>
          <p:nvSpPr>
            <p:cNvPr id="1057" name="Rounded Rectangle 160"/>
            <p:cNvSpPr/>
            <p:nvPr/>
          </p:nvSpPr>
          <p:spPr>
            <a:xfrm>
              <a:off x="10873800" y="3164400"/>
              <a:ext cx="12963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58" name="Step 2: 81"/>
            <p:cNvSpPr/>
            <p:nvPr/>
          </p:nvSpPr>
          <p:spPr>
            <a:xfrm>
              <a:off x="10971720" y="3222720"/>
              <a:ext cx="1948680" cy="370080"/>
            </a:xfrm>
            <a:custGeom>
              <a:avLst/>
              <a:gdLst>
                <a:gd name="textAreaLeft" fmla="*/ 0 w 1948680"/>
                <a:gd name="textAreaRight" fmla="*/ 1953000 w 1948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9" name="Click Add New 80"/>
            <p:cNvSpPr/>
            <p:nvPr/>
          </p:nvSpPr>
          <p:spPr>
            <a:xfrm>
              <a:off x="10963080" y="3572280"/>
              <a:ext cx="1966320" cy="309960"/>
            </a:xfrm>
            <a:custGeom>
              <a:avLst/>
              <a:gdLst>
                <a:gd name="textAreaLeft" fmla="*/ 0 w 1966320"/>
                <a:gd name="textAreaRight" fmla="*/ 1970640 w 196632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Import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60" name="Line 127"/>
          <p:cNvSpPr/>
          <p:nvPr/>
        </p:nvSpPr>
        <p:spPr>
          <a:xfrm flipV="1">
            <a:off x="11539800" y="2743920"/>
            <a:ext cx="36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" descr=""/>
          <p:cNvPicPr/>
          <p:nvPr/>
        </p:nvPicPr>
        <p:blipFill>
          <a:blip r:embed="rId1"/>
          <a:stretch/>
        </p:blipFill>
        <p:spPr>
          <a:xfrm>
            <a:off x="8640" y="1514880"/>
            <a:ext cx="13002480" cy="7470720"/>
          </a:xfrm>
          <a:prstGeom prst="rect">
            <a:avLst/>
          </a:prstGeom>
          <a:ln w="0">
            <a:noFill/>
          </a:ln>
        </p:spPr>
      </p:pic>
      <p:sp>
        <p:nvSpPr>
          <p:cNvPr id="1062" name="PlaceHolder 113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Inbound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63" name="Group 161"/>
          <p:cNvGrpSpPr/>
          <p:nvPr/>
        </p:nvGrpSpPr>
        <p:grpSpPr>
          <a:xfrm>
            <a:off x="8229600" y="2057400"/>
            <a:ext cx="3187080" cy="1104840"/>
            <a:chOff x="8229600" y="2057400"/>
            <a:chExt cx="3187080" cy="1104840"/>
          </a:xfrm>
        </p:grpSpPr>
        <p:sp>
          <p:nvSpPr>
            <p:cNvPr id="1064" name="Rounded Rectangle 161"/>
            <p:cNvSpPr/>
            <p:nvPr/>
          </p:nvSpPr>
          <p:spPr>
            <a:xfrm>
              <a:off x="8229600" y="205740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65" name="Step 3: 28"/>
            <p:cNvSpPr/>
            <p:nvPr/>
          </p:nvSpPr>
          <p:spPr>
            <a:xfrm>
              <a:off x="8415000" y="217872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66" name="Fill in Username, email, and the other data 28"/>
            <p:cNvSpPr/>
            <p:nvPr/>
          </p:nvSpPr>
          <p:spPr>
            <a:xfrm>
              <a:off x="8402040" y="250380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reference no and upload the csv file that include the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67" name="Group 164"/>
          <p:cNvGrpSpPr/>
          <p:nvPr/>
        </p:nvGrpSpPr>
        <p:grpSpPr>
          <a:xfrm>
            <a:off x="3441600" y="5378400"/>
            <a:ext cx="2307600" cy="861120"/>
            <a:chOff x="3441600" y="5378400"/>
            <a:chExt cx="2307600" cy="861120"/>
          </a:xfrm>
        </p:grpSpPr>
        <p:sp>
          <p:nvSpPr>
            <p:cNvPr id="1068" name="Rounded Rectangle 164"/>
            <p:cNvSpPr/>
            <p:nvPr/>
          </p:nvSpPr>
          <p:spPr>
            <a:xfrm>
              <a:off x="3441600" y="53784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69" name="Step 2: 87"/>
            <p:cNvSpPr/>
            <p:nvPr/>
          </p:nvSpPr>
          <p:spPr>
            <a:xfrm>
              <a:off x="3551400" y="54367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70" name="Click Add New 86"/>
            <p:cNvSpPr/>
            <p:nvPr/>
          </p:nvSpPr>
          <p:spPr>
            <a:xfrm>
              <a:off x="3542040" y="57862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Import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71" name="Line 130"/>
          <p:cNvSpPr/>
          <p:nvPr/>
        </p:nvSpPr>
        <p:spPr>
          <a:xfrm>
            <a:off x="4500000" y="58230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072" name="Group 165"/>
          <p:cNvGrpSpPr/>
          <p:nvPr/>
        </p:nvGrpSpPr>
        <p:grpSpPr>
          <a:xfrm>
            <a:off x="4801320" y="4138560"/>
            <a:ext cx="3187080" cy="876240"/>
            <a:chOff x="4801320" y="4138560"/>
            <a:chExt cx="3187080" cy="876240"/>
          </a:xfrm>
        </p:grpSpPr>
        <p:sp>
          <p:nvSpPr>
            <p:cNvPr id="1073" name="Rounded Rectangle 165"/>
            <p:cNvSpPr/>
            <p:nvPr/>
          </p:nvSpPr>
          <p:spPr>
            <a:xfrm>
              <a:off x="4801320" y="4138560"/>
              <a:ext cx="3187080" cy="87624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74" name="Step 3: 30"/>
            <p:cNvSpPr/>
            <p:nvPr/>
          </p:nvSpPr>
          <p:spPr>
            <a:xfrm>
              <a:off x="4986720" y="419616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Option: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75" name="Fill in Username, email, and the other data 30"/>
            <p:cNvSpPr/>
            <p:nvPr/>
          </p:nvSpPr>
          <p:spPr>
            <a:xfrm>
              <a:off x="4973760" y="4545000"/>
              <a:ext cx="292212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You can download the csv template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76" name="Line 131"/>
          <p:cNvSpPr/>
          <p:nvPr/>
        </p:nvSpPr>
        <p:spPr>
          <a:xfrm flipH="1">
            <a:off x="4006800" y="4535280"/>
            <a:ext cx="894960" cy="49392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28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Inventory Transfer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9800" cy="7471080"/>
          </a:xfrm>
          <a:prstGeom prst="rect">
            <a:avLst/>
          </a:prstGeom>
          <a:ln w="0">
            <a:noFill/>
          </a:ln>
        </p:spPr>
      </p:pic>
      <p:sp>
        <p:nvSpPr>
          <p:cNvPr id="1079" name="PlaceHolder 115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Inventory Transfer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80" name="Group 162"/>
          <p:cNvGrpSpPr/>
          <p:nvPr/>
        </p:nvGrpSpPr>
        <p:grpSpPr>
          <a:xfrm>
            <a:off x="1371600" y="4482720"/>
            <a:ext cx="2970360" cy="1120680"/>
            <a:chOff x="1371600" y="4482720"/>
            <a:chExt cx="2970360" cy="1120680"/>
          </a:xfrm>
        </p:grpSpPr>
        <p:sp>
          <p:nvSpPr>
            <p:cNvPr id="1081" name="Rounded Rectangle 162"/>
            <p:cNvSpPr/>
            <p:nvPr/>
          </p:nvSpPr>
          <p:spPr>
            <a:xfrm>
              <a:off x="1371600" y="4482720"/>
              <a:ext cx="1627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82" name="Step 1: 34"/>
            <p:cNvSpPr/>
            <p:nvPr/>
          </p:nvSpPr>
          <p:spPr>
            <a:xfrm>
              <a:off x="1513080" y="4614480"/>
              <a:ext cx="2828880" cy="370080"/>
            </a:xfrm>
            <a:custGeom>
              <a:avLst/>
              <a:gdLst>
                <a:gd name="textAreaLeft" fmla="*/ 0 w 2828880"/>
                <a:gd name="textAreaRight" fmla="*/ 2834280 w 28288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83" name="Click on Users 33"/>
            <p:cNvSpPr/>
            <p:nvPr/>
          </p:nvSpPr>
          <p:spPr>
            <a:xfrm>
              <a:off x="1500840" y="4986720"/>
              <a:ext cx="1302120" cy="523800"/>
            </a:xfrm>
            <a:custGeom>
              <a:avLst/>
              <a:gdLst>
                <a:gd name="textAreaLeft" fmla="*/ 0 w 1302120"/>
                <a:gd name="textAreaRight" fmla="*/ 1307520 w 13021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Inventory Transfer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84" name="Line 128"/>
          <p:cNvSpPr/>
          <p:nvPr/>
        </p:nvSpPr>
        <p:spPr>
          <a:xfrm flipH="1">
            <a:off x="543240" y="5023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085" name="Group 163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1086" name="Rounded Rectangle 163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87" name="Step 2: 86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88" name="Click Add New 85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89" name="Line 129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9800" cy="7471080"/>
          </a:xfrm>
          <a:prstGeom prst="rect">
            <a:avLst/>
          </a:prstGeom>
          <a:ln w="0">
            <a:noFill/>
          </a:ln>
        </p:spPr>
      </p:pic>
      <p:sp>
        <p:nvSpPr>
          <p:cNvPr id="1091" name="PlaceHolder 116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Inventory Transfer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92" name="Group 166"/>
          <p:cNvGrpSpPr/>
          <p:nvPr/>
        </p:nvGrpSpPr>
        <p:grpSpPr>
          <a:xfrm>
            <a:off x="7817400" y="2092320"/>
            <a:ext cx="3380760" cy="1104840"/>
            <a:chOff x="7817400" y="2092320"/>
            <a:chExt cx="3380760" cy="1104840"/>
          </a:xfrm>
        </p:grpSpPr>
        <p:sp>
          <p:nvSpPr>
            <p:cNvPr id="1093" name="Rounded Rectangle 166"/>
            <p:cNvSpPr/>
            <p:nvPr/>
          </p:nvSpPr>
          <p:spPr>
            <a:xfrm>
              <a:off x="7817400" y="2092320"/>
              <a:ext cx="3380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94" name="Step 3: 29"/>
            <p:cNvSpPr/>
            <p:nvPr/>
          </p:nvSpPr>
          <p:spPr>
            <a:xfrm>
              <a:off x="8013960" y="221364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95" name="Fill in Username, email, and the other data 29"/>
            <p:cNvSpPr/>
            <p:nvPr/>
          </p:nvSpPr>
          <p:spPr>
            <a:xfrm>
              <a:off x="8000280" y="2538720"/>
              <a:ext cx="309960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origin, destination, add product,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9800" cy="7471080"/>
          </a:xfrm>
          <a:prstGeom prst="rect">
            <a:avLst/>
          </a:prstGeom>
          <a:ln w="0">
            <a:noFill/>
          </a:ln>
        </p:spPr>
      </p:pic>
      <p:sp>
        <p:nvSpPr>
          <p:cNvPr id="1097" name="PlaceHolder 117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Inventory Transfer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98" name="Group 168"/>
          <p:cNvGrpSpPr/>
          <p:nvPr/>
        </p:nvGrpSpPr>
        <p:grpSpPr>
          <a:xfrm>
            <a:off x="4091760" y="7893000"/>
            <a:ext cx="2307600" cy="861120"/>
            <a:chOff x="4091760" y="7893000"/>
            <a:chExt cx="2307600" cy="861120"/>
          </a:xfrm>
        </p:grpSpPr>
        <p:sp>
          <p:nvSpPr>
            <p:cNvPr id="1099" name="Rounded Rectangle 168"/>
            <p:cNvSpPr/>
            <p:nvPr/>
          </p:nvSpPr>
          <p:spPr>
            <a:xfrm>
              <a:off x="4091760" y="78930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00" name="Step 2: 88"/>
            <p:cNvSpPr/>
            <p:nvPr/>
          </p:nvSpPr>
          <p:spPr>
            <a:xfrm>
              <a:off x="4201560" y="79513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1" name="Click Add New 87"/>
            <p:cNvSpPr/>
            <p:nvPr/>
          </p:nvSpPr>
          <p:spPr>
            <a:xfrm>
              <a:off x="4192200" y="83008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02" name="Line 133"/>
          <p:cNvSpPr/>
          <p:nvPr/>
        </p:nvSpPr>
        <p:spPr>
          <a:xfrm>
            <a:off x="5149080" y="83376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PlaceHolder 118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Accepting Inventory Transfer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9800" cy="7471080"/>
          </a:xfrm>
          <a:prstGeom prst="rect">
            <a:avLst/>
          </a:prstGeom>
          <a:ln w="0">
            <a:noFill/>
          </a:ln>
        </p:spPr>
      </p:pic>
      <p:sp>
        <p:nvSpPr>
          <p:cNvPr id="1105" name="PlaceHolder 121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Accepting Inventory Transfer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06" name="Group 167"/>
          <p:cNvGrpSpPr/>
          <p:nvPr/>
        </p:nvGrpSpPr>
        <p:grpSpPr>
          <a:xfrm>
            <a:off x="1371600" y="4506480"/>
            <a:ext cx="2970360" cy="988920"/>
            <a:chOff x="1371600" y="4506480"/>
            <a:chExt cx="2970360" cy="988920"/>
          </a:xfrm>
        </p:grpSpPr>
        <p:sp>
          <p:nvSpPr>
            <p:cNvPr id="1107" name="Rounded Rectangle 167"/>
            <p:cNvSpPr/>
            <p:nvPr/>
          </p:nvSpPr>
          <p:spPr>
            <a:xfrm>
              <a:off x="1371600" y="4506480"/>
              <a:ext cx="1627920" cy="9889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08" name="Step 1: 36"/>
            <p:cNvSpPr/>
            <p:nvPr/>
          </p:nvSpPr>
          <p:spPr>
            <a:xfrm>
              <a:off x="1513080" y="4600800"/>
              <a:ext cx="2828880" cy="370800"/>
            </a:xfrm>
            <a:custGeom>
              <a:avLst/>
              <a:gdLst>
                <a:gd name="textAreaLeft" fmla="*/ 0 w 2828880"/>
                <a:gd name="textAreaRight" fmla="*/ 2834280 w 2828880"/>
                <a:gd name="textAreaTop" fmla="*/ 0 h 370800"/>
                <a:gd name="textAreaBottom" fmla="*/ 376200 h 370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9" name="Click on Users 35"/>
            <p:cNvSpPr/>
            <p:nvPr/>
          </p:nvSpPr>
          <p:spPr>
            <a:xfrm>
              <a:off x="1500840" y="4920840"/>
              <a:ext cx="1302120" cy="523800"/>
            </a:xfrm>
            <a:custGeom>
              <a:avLst/>
              <a:gdLst>
                <a:gd name="textAreaLeft" fmla="*/ 0 w 1302120"/>
                <a:gd name="textAreaRight" fmla="*/ 1307520 w 13021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Inventory Transfer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10" name="Line 132"/>
          <p:cNvSpPr/>
          <p:nvPr/>
        </p:nvSpPr>
        <p:spPr>
          <a:xfrm flipH="1">
            <a:off x="543240" y="5023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111" name="Group 175"/>
          <p:cNvGrpSpPr/>
          <p:nvPr/>
        </p:nvGrpSpPr>
        <p:grpSpPr>
          <a:xfrm>
            <a:off x="10091880" y="3357000"/>
            <a:ext cx="2341800" cy="1213920"/>
            <a:chOff x="10091880" y="3357000"/>
            <a:chExt cx="2341800" cy="1213920"/>
          </a:xfrm>
        </p:grpSpPr>
        <p:sp>
          <p:nvSpPr>
            <p:cNvPr id="1112" name="Rounded Rectangle 175"/>
            <p:cNvSpPr/>
            <p:nvPr/>
          </p:nvSpPr>
          <p:spPr>
            <a:xfrm>
              <a:off x="10091880" y="3357000"/>
              <a:ext cx="1483560" cy="12139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13" name="Step 2: 92"/>
            <p:cNvSpPr/>
            <p:nvPr/>
          </p:nvSpPr>
          <p:spPr>
            <a:xfrm>
              <a:off x="10203840" y="342288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14" name="Click Add New 91"/>
            <p:cNvSpPr/>
            <p:nvPr/>
          </p:nvSpPr>
          <p:spPr>
            <a:xfrm>
              <a:off x="10194120" y="3719880"/>
              <a:ext cx="1227600" cy="73800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738000"/>
                <a:gd name="textAreaBottom" fmla="*/ 741960 h 7380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15" name="Line 139"/>
          <p:cNvSpPr/>
          <p:nvPr/>
        </p:nvSpPr>
        <p:spPr>
          <a:xfrm>
            <a:off x="11381400" y="404316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" descr=""/>
          <p:cNvPicPr/>
          <p:nvPr/>
        </p:nvPicPr>
        <p:blipFill>
          <a:blip r:embed="rId1"/>
          <a:stretch/>
        </p:blipFill>
        <p:spPr>
          <a:xfrm>
            <a:off x="23760" y="1515240"/>
            <a:ext cx="12979800" cy="7471080"/>
          </a:xfrm>
          <a:prstGeom prst="rect">
            <a:avLst/>
          </a:prstGeom>
          <a:ln w="0">
            <a:noFill/>
          </a:ln>
        </p:spPr>
      </p:pic>
      <p:sp>
        <p:nvSpPr>
          <p:cNvPr id="1117" name="PlaceHolder 120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Accepting Inventory Transfer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18" name="Group 171"/>
          <p:cNvGrpSpPr/>
          <p:nvPr/>
        </p:nvGrpSpPr>
        <p:grpSpPr>
          <a:xfrm>
            <a:off x="8241480" y="2779920"/>
            <a:ext cx="3187080" cy="1104840"/>
            <a:chOff x="8241480" y="2779920"/>
            <a:chExt cx="3187080" cy="1104840"/>
          </a:xfrm>
        </p:grpSpPr>
        <p:sp>
          <p:nvSpPr>
            <p:cNvPr id="1119" name="Rounded Rectangle 171"/>
            <p:cNvSpPr/>
            <p:nvPr/>
          </p:nvSpPr>
          <p:spPr>
            <a:xfrm>
              <a:off x="8241480" y="277992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20" name="Step 3: 32"/>
            <p:cNvSpPr/>
            <p:nvPr/>
          </p:nvSpPr>
          <p:spPr>
            <a:xfrm>
              <a:off x="8426880" y="290124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21" name="Fill in Username, email, and the other data 32"/>
            <p:cNvSpPr/>
            <p:nvPr/>
          </p:nvSpPr>
          <p:spPr>
            <a:xfrm>
              <a:off x="8413920" y="322632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destination location field for each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122" name="Group 172"/>
          <p:cNvGrpSpPr/>
          <p:nvPr/>
        </p:nvGrpSpPr>
        <p:grpSpPr>
          <a:xfrm>
            <a:off x="3200400" y="7014600"/>
            <a:ext cx="2307600" cy="861120"/>
            <a:chOff x="3200400" y="7014600"/>
            <a:chExt cx="2307600" cy="861120"/>
          </a:xfrm>
        </p:grpSpPr>
        <p:sp>
          <p:nvSpPr>
            <p:cNvPr id="1123" name="Rounded Rectangle 172"/>
            <p:cNvSpPr/>
            <p:nvPr/>
          </p:nvSpPr>
          <p:spPr>
            <a:xfrm>
              <a:off x="3200400" y="70146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24" name="Step 2: 90"/>
            <p:cNvSpPr/>
            <p:nvPr/>
          </p:nvSpPr>
          <p:spPr>
            <a:xfrm>
              <a:off x="3310200" y="70729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25" name="Click Add New 89"/>
            <p:cNvSpPr/>
            <p:nvPr/>
          </p:nvSpPr>
          <p:spPr>
            <a:xfrm>
              <a:off x="3300840" y="74224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Accept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26" name="Line 136"/>
          <p:cNvSpPr/>
          <p:nvPr/>
        </p:nvSpPr>
        <p:spPr>
          <a:xfrm>
            <a:off x="4343400" y="744552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127" name="Group 173"/>
          <p:cNvGrpSpPr/>
          <p:nvPr/>
        </p:nvGrpSpPr>
        <p:grpSpPr>
          <a:xfrm>
            <a:off x="9178200" y="6954120"/>
            <a:ext cx="2478960" cy="1013400"/>
            <a:chOff x="9178200" y="6954120"/>
            <a:chExt cx="2478960" cy="1013400"/>
          </a:xfrm>
        </p:grpSpPr>
        <p:sp>
          <p:nvSpPr>
            <p:cNvPr id="1128" name="Rounded Rectangle 173"/>
            <p:cNvSpPr/>
            <p:nvPr/>
          </p:nvSpPr>
          <p:spPr>
            <a:xfrm>
              <a:off x="9178200" y="6954120"/>
              <a:ext cx="2478960" cy="101340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29" name="Step 3: 31"/>
            <p:cNvSpPr/>
            <p:nvPr/>
          </p:nvSpPr>
          <p:spPr>
            <a:xfrm>
              <a:off x="9322200" y="7049880"/>
              <a:ext cx="225252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Option: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30" name="Fill in Username, email, and the other data 31"/>
            <p:cNvSpPr/>
            <p:nvPr/>
          </p:nvSpPr>
          <p:spPr>
            <a:xfrm>
              <a:off x="9312480" y="7341840"/>
              <a:ext cx="227268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You also able to cancel transfer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31" name="Line 134"/>
          <p:cNvSpPr/>
          <p:nvPr/>
        </p:nvSpPr>
        <p:spPr>
          <a:xfrm flipH="1">
            <a:off x="8217360" y="7437960"/>
            <a:ext cx="1143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PlaceHolder 114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Asset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24480" y="1509840"/>
            <a:ext cx="12976200" cy="7467480"/>
          </a:xfrm>
          <a:prstGeom prst="rect">
            <a:avLst/>
          </a:prstGeom>
          <a:ln w="0">
            <a:noFill/>
          </a:ln>
        </p:spPr>
      </p:pic>
      <p:sp>
        <p:nvSpPr>
          <p:cNvPr id="150" name="PlaceHolder 9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User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51" name="Group 17"/>
          <p:cNvGrpSpPr/>
          <p:nvPr/>
        </p:nvGrpSpPr>
        <p:grpSpPr>
          <a:xfrm>
            <a:off x="2593800" y="2129400"/>
            <a:ext cx="2887560" cy="909360"/>
            <a:chOff x="2593800" y="2129400"/>
            <a:chExt cx="2887560" cy="909360"/>
          </a:xfrm>
        </p:grpSpPr>
        <p:sp>
          <p:nvSpPr>
            <p:cNvPr id="152" name="Rounded Rectangle 17"/>
            <p:cNvSpPr/>
            <p:nvPr/>
          </p:nvSpPr>
          <p:spPr>
            <a:xfrm>
              <a:off x="2593800" y="212940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53" name="Step 3: 3"/>
            <p:cNvSpPr/>
            <p:nvPr/>
          </p:nvSpPr>
          <p:spPr>
            <a:xfrm>
              <a:off x="2761560" y="219636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4" name="Fill in Username, email, and the other data 3"/>
            <p:cNvSpPr/>
            <p:nvPr/>
          </p:nvSpPr>
          <p:spPr>
            <a:xfrm>
              <a:off x="2750040" y="255744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55" name="Group 18"/>
          <p:cNvGrpSpPr/>
          <p:nvPr/>
        </p:nvGrpSpPr>
        <p:grpSpPr>
          <a:xfrm>
            <a:off x="3630960" y="4921560"/>
            <a:ext cx="2767320" cy="861120"/>
            <a:chOff x="3630960" y="4921560"/>
            <a:chExt cx="2767320" cy="861120"/>
          </a:xfrm>
        </p:grpSpPr>
        <p:sp>
          <p:nvSpPr>
            <p:cNvPr id="156" name="Rounded Rectangle 18"/>
            <p:cNvSpPr/>
            <p:nvPr/>
          </p:nvSpPr>
          <p:spPr>
            <a:xfrm>
              <a:off x="3630960" y="49215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57" name="Step 2: 4"/>
            <p:cNvSpPr/>
            <p:nvPr/>
          </p:nvSpPr>
          <p:spPr>
            <a:xfrm>
              <a:off x="3762720" y="49798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8" name="Click Add New 4"/>
            <p:cNvSpPr/>
            <p:nvPr/>
          </p:nvSpPr>
          <p:spPr>
            <a:xfrm>
              <a:off x="3751200" y="53294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59" name="Line 14"/>
          <p:cNvSpPr/>
          <p:nvPr/>
        </p:nvSpPr>
        <p:spPr>
          <a:xfrm>
            <a:off x="5113080" y="535572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80160" cy="7463880"/>
          </a:xfrm>
          <a:prstGeom prst="rect">
            <a:avLst/>
          </a:prstGeom>
          <a:ln w="0">
            <a:noFill/>
          </a:ln>
        </p:spPr>
      </p:pic>
      <p:sp>
        <p:nvSpPr>
          <p:cNvPr id="1134" name="PlaceHolder 129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Asset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35" name="Group 186"/>
          <p:cNvGrpSpPr/>
          <p:nvPr/>
        </p:nvGrpSpPr>
        <p:grpSpPr>
          <a:xfrm>
            <a:off x="1371600" y="4950720"/>
            <a:ext cx="3656520" cy="1120680"/>
            <a:chOff x="1371600" y="4950720"/>
            <a:chExt cx="3656520" cy="1120680"/>
          </a:xfrm>
        </p:grpSpPr>
        <p:sp>
          <p:nvSpPr>
            <p:cNvPr id="1136" name="Rounded Rectangle 186"/>
            <p:cNvSpPr/>
            <p:nvPr/>
          </p:nvSpPr>
          <p:spPr>
            <a:xfrm>
              <a:off x="1371600" y="495072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37" name="Step 1: 39"/>
            <p:cNvSpPr/>
            <p:nvPr/>
          </p:nvSpPr>
          <p:spPr>
            <a:xfrm>
              <a:off x="1545480" y="508248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38" name="Click on Users 38"/>
            <p:cNvSpPr/>
            <p:nvPr/>
          </p:nvSpPr>
          <p:spPr>
            <a:xfrm>
              <a:off x="1531080" y="545508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Maintenance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39" name="Line 150"/>
          <p:cNvSpPr/>
          <p:nvPr/>
        </p:nvSpPr>
        <p:spPr>
          <a:xfrm flipH="1">
            <a:off x="543240" y="552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140" name="Group 187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1141" name="Rounded Rectangle 187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42" name="Step 2: 97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43" name="Click Add New 96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44" name="Line 151"/>
          <p:cNvSpPr/>
          <p:nvPr/>
        </p:nvSpPr>
        <p:spPr>
          <a:xfrm flipV="1">
            <a:off x="12043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80160" cy="7463880"/>
          </a:xfrm>
          <a:prstGeom prst="rect">
            <a:avLst/>
          </a:prstGeom>
          <a:ln w="0">
            <a:noFill/>
          </a:ln>
        </p:spPr>
      </p:pic>
      <p:sp>
        <p:nvSpPr>
          <p:cNvPr id="1146" name="PlaceHolder 130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Asset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47" name="Group 188"/>
          <p:cNvGrpSpPr/>
          <p:nvPr/>
        </p:nvGrpSpPr>
        <p:grpSpPr>
          <a:xfrm>
            <a:off x="7315200" y="3621600"/>
            <a:ext cx="1325520" cy="913320"/>
            <a:chOff x="7315200" y="3621600"/>
            <a:chExt cx="1325520" cy="913320"/>
          </a:xfrm>
        </p:grpSpPr>
        <p:sp>
          <p:nvSpPr>
            <p:cNvPr id="1148" name="Rounded Rectangle 188"/>
            <p:cNvSpPr/>
            <p:nvPr/>
          </p:nvSpPr>
          <p:spPr>
            <a:xfrm>
              <a:off x="7315200" y="3621600"/>
              <a:ext cx="1325520" cy="9133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49" name="Step 3: 37"/>
            <p:cNvSpPr/>
            <p:nvPr/>
          </p:nvSpPr>
          <p:spPr>
            <a:xfrm>
              <a:off x="7392240" y="3689640"/>
              <a:ext cx="120456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50" name="Fill in Username, email, and the other data 37"/>
            <p:cNvSpPr/>
            <p:nvPr/>
          </p:nvSpPr>
          <p:spPr>
            <a:xfrm>
              <a:off x="7386840" y="4051440"/>
              <a:ext cx="121536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Add product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151" name="Group 174"/>
          <p:cNvGrpSpPr/>
          <p:nvPr/>
        </p:nvGrpSpPr>
        <p:grpSpPr>
          <a:xfrm>
            <a:off x="4088880" y="5769000"/>
            <a:ext cx="2307600" cy="861120"/>
            <a:chOff x="4088880" y="5769000"/>
            <a:chExt cx="2307600" cy="861120"/>
          </a:xfrm>
        </p:grpSpPr>
        <p:sp>
          <p:nvSpPr>
            <p:cNvPr id="1152" name="Rounded Rectangle 174"/>
            <p:cNvSpPr/>
            <p:nvPr/>
          </p:nvSpPr>
          <p:spPr>
            <a:xfrm>
              <a:off x="4088880" y="57690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53" name="Step 2: 98"/>
            <p:cNvSpPr/>
            <p:nvPr/>
          </p:nvSpPr>
          <p:spPr>
            <a:xfrm>
              <a:off x="4198680" y="58273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54" name="Click Add New 97"/>
            <p:cNvSpPr/>
            <p:nvPr/>
          </p:nvSpPr>
          <p:spPr>
            <a:xfrm>
              <a:off x="4189320" y="61768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55" name="Line 149"/>
          <p:cNvSpPr/>
          <p:nvPr/>
        </p:nvSpPr>
        <p:spPr>
          <a:xfrm>
            <a:off x="5146200" y="62136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PlaceHolder 131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Maintenance Asset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80160" cy="7463880"/>
          </a:xfrm>
          <a:prstGeom prst="rect">
            <a:avLst/>
          </a:prstGeom>
          <a:ln w="0">
            <a:noFill/>
          </a:ln>
        </p:spPr>
      </p:pic>
      <p:sp>
        <p:nvSpPr>
          <p:cNvPr id="1158" name="PlaceHolder 134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Maintenance Asset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59" name="Group 193"/>
          <p:cNvGrpSpPr/>
          <p:nvPr/>
        </p:nvGrpSpPr>
        <p:grpSpPr>
          <a:xfrm>
            <a:off x="1371600" y="4950720"/>
            <a:ext cx="3656520" cy="1120680"/>
            <a:chOff x="1371600" y="4950720"/>
            <a:chExt cx="3656520" cy="1120680"/>
          </a:xfrm>
        </p:grpSpPr>
        <p:sp>
          <p:nvSpPr>
            <p:cNvPr id="1160" name="Rounded Rectangle 193"/>
            <p:cNvSpPr/>
            <p:nvPr/>
          </p:nvSpPr>
          <p:spPr>
            <a:xfrm>
              <a:off x="1371600" y="495072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61" name="Step 1: 40"/>
            <p:cNvSpPr/>
            <p:nvPr/>
          </p:nvSpPr>
          <p:spPr>
            <a:xfrm>
              <a:off x="1545480" y="508248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62" name="Click on Users 39"/>
            <p:cNvSpPr/>
            <p:nvPr/>
          </p:nvSpPr>
          <p:spPr>
            <a:xfrm>
              <a:off x="1531080" y="545508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Maintenance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63" name="Line 155"/>
          <p:cNvSpPr/>
          <p:nvPr/>
        </p:nvSpPr>
        <p:spPr>
          <a:xfrm flipH="1">
            <a:off x="543240" y="552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164" name="Group 195"/>
          <p:cNvGrpSpPr/>
          <p:nvPr/>
        </p:nvGrpSpPr>
        <p:grpSpPr>
          <a:xfrm>
            <a:off x="10258560" y="3168000"/>
            <a:ext cx="2055600" cy="861120"/>
            <a:chOff x="10258560" y="3168000"/>
            <a:chExt cx="2055600" cy="861120"/>
          </a:xfrm>
        </p:grpSpPr>
        <p:sp>
          <p:nvSpPr>
            <p:cNvPr id="1165" name="Rounded Rectangle 195"/>
            <p:cNvSpPr/>
            <p:nvPr/>
          </p:nvSpPr>
          <p:spPr>
            <a:xfrm>
              <a:off x="10258560" y="3168000"/>
              <a:ext cx="12963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66" name="Step 2: 101"/>
            <p:cNvSpPr/>
            <p:nvPr/>
          </p:nvSpPr>
          <p:spPr>
            <a:xfrm>
              <a:off x="10356480" y="3226320"/>
              <a:ext cx="1948680" cy="370080"/>
            </a:xfrm>
            <a:custGeom>
              <a:avLst/>
              <a:gdLst>
                <a:gd name="textAreaLeft" fmla="*/ 0 w 1948680"/>
                <a:gd name="textAreaRight" fmla="*/ 1953000 w 1948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67" name="Click Add New 100"/>
            <p:cNvSpPr/>
            <p:nvPr/>
          </p:nvSpPr>
          <p:spPr>
            <a:xfrm>
              <a:off x="10347840" y="3575880"/>
              <a:ext cx="1966320" cy="309960"/>
            </a:xfrm>
            <a:custGeom>
              <a:avLst/>
              <a:gdLst>
                <a:gd name="textAreaLeft" fmla="*/ 0 w 1966320"/>
                <a:gd name="textAreaRight" fmla="*/ 1970640 w 196632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Import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68" name="Line 157"/>
          <p:cNvSpPr/>
          <p:nvPr/>
        </p:nvSpPr>
        <p:spPr>
          <a:xfrm flipV="1">
            <a:off x="10924560" y="2747520"/>
            <a:ext cx="36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80160" cy="7463880"/>
          </a:xfrm>
          <a:prstGeom prst="rect">
            <a:avLst/>
          </a:prstGeom>
          <a:ln w="0">
            <a:noFill/>
          </a:ln>
        </p:spPr>
      </p:pic>
      <p:sp>
        <p:nvSpPr>
          <p:cNvPr id="1170" name="PlaceHolder 133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Maintenance Asset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71" name="Group 191"/>
          <p:cNvGrpSpPr/>
          <p:nvPr/>
        </p:nvGrpSpPr>
        <p:grpSpPr>
          <a:xfrm>
            <a:off x="1662120" y="4874400"/>
            <a:ext cx="2307600" cy="861120"/>
            <a:chOff x="1662120" y="4874400"/>
            <a:chExt cx="2307600" cy="861120"/>
          </a:xfrm>
        </p:grpSpPr>
        <p:sp>
          <p:nvSpPr>
            <p:cNvPr id="1172" name="Rounded Rectangle 191"/>
            <p:cNvSpPr/>
            <p:nvPr/>
          </p:nvSpPr>
          <p:spPr>
            <a:xfrm>
              <a:off x="1662120" y="48744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73" name="Step 2: 99"/>
            <p:cNvSpPr/>
            <p:nvPr/>
          </p:nvSpPr>
          <p:spPr>
            <a:xfrm>
              <a:off x="1771920" y="49327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74" name="Click Add New 98"/>
            <p:cNvSpPr/>
            <p:nvPr/>
          </p:nvSpPr>
          <p:spPr>
            <a:xfrm>
              <a:off x="1762560" y="52822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Import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75" name="Line 153"/>
          <p:cNvSpPr/>
          <p:nvPr/>
        </p:nvSpPr>
        <p:spPr>
          <a:xfrm flipV="1">
            <a:off x="2396520" y="4201200"/>
            <a:ext cx="360" cy="7938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176" name="Group 192"/>
          <p:cNvGrpSpPr/>
          <p:nvPr/>
        </p:nvGrpSpPr>
        <p:grpSpPr>
          <a:xfrm>
            <a:off x="5113440" y="3621600"/>
            <a:ext cx="3187080" cy="876240"/>
            <a:chOff x="5113440" y="3621600"/>
            <a:chExt cx="3187080" cy="876240"/>
          </a:xfrm>
        </p:grpSpPr>
        <p:sp>
          <p:nvSpPr>
            <p:cNvPr id="1177" name="Rounded Rectangle 192"/>
            <p:cNvSpPr/>
            <p:nvPr/>
          </p:nvSpPr>
          <p:spPr>
            <a:xfrm>
              <a:off x="5113440" y="3621600"/>
              <a:ext cx="3187080" cy="8762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78" name="Step 3: 39"/>
            <p:cNvSpPr/>
            <p:nvPr/>
          </p:nvSpPr>
          <p:spPr>
            <a:xfrm>
              <a:off x="5298840" y="367920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Option: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79" name="Fill in Username, email, and the other data 39"/>
            <p:cNvSpPr/>
            <p:nvPr/>
          </p:nvSpPr>
          <p:spPr>
            <a:xfrm>
              <a:off x="5285880" y="4028040"/>
              <a:ext cx="292212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You can download the csv template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80" name="Line 154"/>
          <p:cNvSpPr/>
          <p:nvPr/>
        </p:nvSpPr>
        <p:spPr>
          <a:xfrm flipH="1">
            <a:off x="4426920" y="4090320"/>
            <a:ext cx="89496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181" name="Group 185"/>
          <p:cNvGrpSpPr/>
          <p:nvPr/>
        </p:nvGrpSpPr>
        <p:grpSpPr>
          <a:xfrm>
            <a:off x="2879280" y="2284200"/>
            <a:ext cx="3187080" cy="1104840"/>
            <a:chOff x="2879280" y="2284200"/>
            <a:chExt cx="3187080" cy="1104840"/>
          </a:xfrm>
        </p:grpSpPr>
        <p:sp>
          <p:nvSpPr>
            <p:cNvPr id="1182" name="Rounded Rectangle 185"/>
            <p:cNvSpPr/>
            <p:nvPr/>
          </p:nvSpPr>
          <p:spPr>
            <a:xfrm>
              <a:off x="2879280" y="228420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83" name="Step 3: 40"/>
            <p:cNvSpPr/>
            <p:nvPr/>
          </p:nvSpPr>
          <p:spPr>
            <a:xfrm>
              <a:off x="3064680" y="240552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84" name="Fill in Username, email, and the other data 40"/>
            <p:cNvSpPr/>
            <p:nvPr/>
          </p:nvSpPr>
          <p:spPr>
            <a:xfrm>
              <a:off x="3051720" y="273060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Upload the csv file that include the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85" name="Line 142"/>
          <p:cNvSpPr/>
          <p:nvPr/>
        </p:nvSpPr>
        <p:spPr>
          <a:xfrm flipH="1">
            <a:off x="2253600" y="2896560"/>
            <a:ext cx="685800" cy="6858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PlaceHolder 132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Setting Upcoming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80160" cy="7463880"/>
          </a:xfrm>
          <a:prstGeom prst="rect">
            <a:avLst/>
          </a:prstGeom>
          <a:ln w="0">
            <a:noFill/>
          </a:ln>
        </p:spPr>
      </p:pic>
      <p:sp>
        <p:nvSpPr>
          <p:cNvPr id="1188" name="PlaceHolder 135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Setting Upcoming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89" name="Group 189"/>
          <p:cNvGrpSpPr/>
          <p:nvPr/>
        </p:nvGrpSpPr>
        <p:grpSpPr>
          <a:xfrm>
            <a:off x="1371600" y="4950720"/>
            <a:ext cx="3656520" cy="1120680"/>
            <a:chOff x="1371600" y="4950720"/>
            <a:chExt cx="3656520" cy="1120680"/>
          </a:xfrm>
        </p:grpSpPr>
        <p:sp>
          <p:nvSpPr>
            <p:cNvPr id="1190" name="Rounded Rectangle 189"/>
            <p:cNvSpPr/>
            <p:nvPr/>
          </p:nvSpPr>
          <p:spPr>
            <a:xfrm>
              <a:off x="1371600" y="495072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91" name="Step 1: 37"/>
            <p:cNvSpPr/>
            <p:nvPr/>
          </p:nvSpPr>
          <p:spPr>
            <a:xfrm>
              <a:off x="1545480" y="508248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92" name="Click on Users 36"/>
            <p:cNvSpPr/>
            <p:nvPr/>
          </p:nvSpPr>
          <p:spPr>
            <a:xfrm>
              <a:off x="1531080" y="545508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Maintenance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93" name="Line 152"/>
          <p:cNvSpPr/>
          <p:nvPr/>
        </p:nvSpPr>
        <p:spPr>
          <a:xfrm flipH="1">
            <a:off x="543240" y="552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194" name="Group 190"/>
          <p:cNvGrpSpPr/>
          <p:nvPr/>
        </p:nvGrpSpPr>
        <p:grpSpPr>
          <a:xfrm>
            <a:off x="9322560" y="3168000"/>
            <a:ext cx="2313360" cy="861120"/>
            <a:chOff x="9322560" y="3168000"/>
            <a:chExt cx="2313360" cy="861120"/>
          </a:xfrm>
        </p:grpSpPr>
        <p:sp>
          <p:nvSpPr>
            <p:cNvPr id="1195" name="Rounded Rectangle 190"/>
            <p:cNvSpPr/>
            <p:nvPr/>
          </p:nvSpPr>
          <p:spPr>
            <a:xfrm>
              <a:off x="9322560" y="3168000"/>
              <a:ext cx="14590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96" name="Step 2: 96"/>
            <p:cNvSpPr/>
            <p:nvPr/>
          </p:nvSpPr>
          <p:spPr>
            <a:xfrm>
              <a:off x="9432720" y="3226320"/>
              <a:ext cx="2193120" cy="370080"/>
            </a:xfrm>
            <a:custGeom>
              <a:avLst/>
              <a:gdLst>
                <a:gd name="textAreaLeft" fmla="*/ 0 w 2193120"/>
                <a:gd name="textAreaRight" fmla="*/ 2197800 w 2193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97" name="Click Add New 95"/>
            <p:cNvSpPr/>
            <p:nvPr/>
          </p:nvSpPr>
          <p:spPr>
            <a:xfrm>
              <a:off x="9423000" y="3575880"/>
              <a:ext cx="2212920" cy="309960"/>
            </a:xfrm>
            <a:custGeom>
              <a:avLst/>
              <a:gdLst>
                <a:gd name="textAreaLeft" fmla="*/ 0 w 2212920"/>
                <a:gd name="textAreaRight" fmla="*/ 2217600 w 221292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Upcoming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98" name="Line 156"/>
          <p:cNvSpPr/>
          <p:nvPr/>
        </p:nvSpPr>
        <p:spPr>
          <a:xfrm flipV="1">
            <a:off x="10024560" y="2747520"/>
            <a:ext cx="36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" descr=""/>
          <p:cNvPicPr/>
          <p:nvPr/>
        </p:nvPicPr>
        <p:blipFill>
          <a:blip r:embed="rId1"/>
          <a:stretch/>
        </p:blipFill>
        <p:spPr>
          <a:xfrm>
            <a:off x="23400" y="1522440"/>
            <a:ext cx="13003200" cy="7456320"/>
          </a:xfrm>
          <a:prstGeom prst="rect">
            <a:avLst/>
          </a:prstGeom>
          <a:ln w="0">
            <a:noFill/>
          </a:ln>
        </p:spPr>
      </p:pic>
      <p:sp>
        <p:nvSpPr>
          <p:cNvPr id="1200" name="PlaceHolder 136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Setting Upcoming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01" name="Group 194"/>
          <p:cNvGrpSpPr/>
          <p:nvPr/>
        </p:nvGrpSpPr>
        <p:grpSpPr>
          <a:xfrm>
            <a:off x="3958200" y="7138800"/>
            <a:ext cx="2307600" cy="861120"/>
            <a:chOff x="3958200" y="7138800"/>
            <a:chExt cx="2307600" cy="861120"/>
          </a:xfrm>
        </p:grpSpPr>
        <p:sp>
          <p:nvSpPr>
            <p:cNvPr id="1202" name="Rounded Rectangle 194"/>
            <p:cNvSpPr/>
            <p:nvPr/>
          </p:nvSpPr>
          <p:spPr>
            <a:xfrm>
              <a:off x="3958200" y="71388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03" name="Step 2: 100"/>
            <p:cNvSpPr/>
            <p:nvPr/>
          </p:nvSpPr>
          <p:spPr>
            <a:xfrm>
              <a:off x="4068000" y="71971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04" name="Click Add New 99"/>
            <p:cNvSpPr/>
            <p:nvPr/>
          </p:nvSpPr>
          <p:spPr>
            <a:xfrm>
              <a:off x="4058640" y="75466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Save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05" name="Line 158"/>
          <p:cNvSpPr/>
          <p:nvPr/>
        </p:nvSpPr>
        <p:spPr>
          <a:xfrm flipV="1">
            <a:off x="5340600" y="7546320"/>
            <a:ext cx="998280" cy="108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206" name="Group 249"/>
          <p:cNvGrpSpPr/>
          <p:nvPr/>
        </p:nvGrpSpPr>
        <p:grpSpPr>
          <a:xfrm>
            <a:off x="3429000" y="4822920"/>
            <a:ext cx="3656520" cy="1120680"/>
            <a:chOff x="3429000" y="4822920"/>
            <a:chExt cx="3656520" cy="1120680"/>
          </a:xfrm>
        </p:grpSpPr>
        <p:sp>
          <p:nvSpPr>
            <p:cNvPr id="1207" name="Rounded Rectangle 249"/>
            <p:cNvSpPr/>
            <p:nvPr/>
          </p:nvSpPr>
          <p:spPr>
            <a:xfrm>
              <a:off x="3429000" y="482292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08" name="Step 1: 52"/>
            <p:cNvSpPr/>
            <p:nvPr/>
          </p:nvSpPr>
          <p:spPr>
            <a:xfrm>
              <a:off x="3602880" y="4954680"/>
              <a:ext cx="3482640" cy="37044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440"/>
                <a:gd name="textAreaBottom" fmla="*/ 375480 h 370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09" name="Click on Users 51"/>
            <p:cNvSpPr/>
            <p:nvPr/>
          </p:nvSpPr>
          <p:spPr>
            <a:xfrm>
              <a:off x="3588480" y="5327280"/>
              <a:ext cx="1844640" cy="524160"/>
            </a:xfrm>
            <a:custGeom>
              <a:avLst/>
              <a:gdLst>
                <a:gd name="textAreaLeft" fmla="*/ 0 w 1844640"/>
                <a:gd name="textAreaRight" fmla="*/ 1851480 w 1844640"/>
                <a:gd name="textAreaTop" fmla="*/ 0 h 524160"/>
                <a:gd name="textAreaBottom" fmla="*/ 529200 h 524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Set duration on any time frequency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PlaceHolder 137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Job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160" cy="7471440"/>
          </a:xfrm>
          <a:prstGeom prst="rect">
            <a:avLst/>
          </a:prstGeom>
          <a:ln w="0">
            <a:noFill/>
          </a:ln>
        </p:spPr>
      </p:pic>
      <p:sp>
        <p:nvSpPr>
          <p:cNvPr id="1212" name="PlaceHolder 13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Job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13" name="Group 196"/>
          <p:cNvGrpSpPr/>
          <p:nvPr/>
        </p:nvGrpSpPr>
        <p:grpSpPr>
          <a:xfrm>
            <a:off x="1371600" y="4950720"/>
            <a:ext cx="3656520" cy="1120680"/>
            <a:chOff x="1371600" y="4950720"/>
            <a:chExt cx="3656520" cy="1120680"/>
          </a:xfrm>
        </p:grpSpPr>
        <p:sp>
          <p:nvSpPr>
            <p:cNvPr id="1214" name="Rounded Rectangle 196"/>
            <p:cNvSpPr/>
            <p:nvPr/>
          </p:nvSpPr>
          <p:spPr>
            <a:xfrm>
              <a:off x="1371600" y="495072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15" name="Step 1: 41"/>
            <p:cNvSpPr/>
            <p:nvPr/>
          </p:nvSpPr>
          <p:spPr>
            <a:xfrm>
              <a:off x="1545480" y="508248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16" name="Click on Users 40"/>
            <p:cNvSpPr/>
            <p:nvPr/>
          </p:nvSpPr>
          <p:spPr>
            <a:xfrm>
              <a:off x="1531080" y="545508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Maintenance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17" name="Line 159"/>
          <p:cNvSpPr/>
          <p:nvPr/>
        </p:nvSpPr>
        <p:spPr>
          <a:xfrm flipH="1">
            <a:off x="543240" y="552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218" name="Group 197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1219" name="Rounded Rectangle 197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20" name="Step 2: 102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1" name="Click Add New 101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22" name="Line 160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223" name="Group 201"/>
          <p:cNvGrpSpPr/>
          <p:nvPr/>
        </p:nvGrpSpPr>
        <p:grpSpPr>
          <a:xfrm>
            <a:off x="6204960" y="3312000"/>
            <a:ext cx="1825560" cy="861120"/>
            <a:chOff x="6204960" y="3312000"/>
            <a:chExt cx="1825560" cy="861120"/>
          </a:xfrm>
        </p:grpSpPr>
        <p:sp>
          <p:nvSpPr>
            <p:cNvPr id="1224" name="Rounded Rectangle 201"/>
            <p:cNvSpPr/>
            <p:nvPr/>
          </p:nvSpPr>
          <p:spPr>
            <a:xfrm>
              <a:off x="6204960" y="3312000"/>
              <a:ext cx="11512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25" name="Step 2: 104"/>
            <p:cNvSpPr/>
            <p:nvPr/>
          </p:nvSpPr>
          <p:spPr>
            <a:xfrm>
              <a:off x="6292080" y="3370320"/>
              <a:ext cx="1730520" cy="370080"/>
            </a:xfrm>
            <a:custGeom>
              <a:avLst/>
              <a:gdLst>
                <a:gd name="textAreaLeft" fmla="*/ 0 w 1730520"/>
                <a:gd name="textAreaRight" fmla="*/ 1735200 w 17305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6" name="Click Add New 103"/>
            <p:cNvSpPr/>
            <p:nvPr/>
          </p:nvSpPr>
          <p:spPr>
            <a:xfrm>
              <a:off x="6284160" y="3719880"/>
              <a:ext cx="1746360" cy="309960"/>
            </a:xfrm>
            <a:custGeom>
              <a:avLst/>
              <a:gdLst>
                <a:gd name="textAreaLeft" fmla="*/ 0 w 1746360"/>
                <a:gd name="textAreaRight" fmla="*/ 1751040 w 17463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Job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27" name="Line 162"/>
          <p:cNvSpPr/>
          <p:nvPr/>
        </p:nvSpPr>
        <p:spPr>
          <a:xfrm flipV="1">
            <a:off x="6746760" y="27828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0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User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160" cy="7471440"/>
          </a:xfrm>
          <a:prstGeom prst="rect">
            <a:avLst/>
          </a:prstGeom>
          <a:ln w="0">
            <a:noFill/>
          </a:ln>
        </p:spPr>
      </p:pic>
      <p:sp>
        <p:nvSpPr>
          <p:cNvPr id="1229" name="PlaceHolder 139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Job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30" name="Group 202"/>
          <p:cNvGrpSpPr/>
          <p:nvPr/>
        </p:nvGrpSpPr>
        <p:grpSpPr>
          <a:xfrm>
            <a:off x="8013240" y="1865880"/>
            <a:ext cx="3187080" cy="1104840"/>
            <a:chOff x="8013240" y="1865880"/>
            <a:chExt cx="3187080" cy="1104840"/>
          </a:xfrm>
        </p:grpSpPr>
        <p:sp>
          <p:nvSpPr>
            <p:cNvPr id="1231" name="Rounded Rectangle 202"/>
            <p:cNvSpPr/>
            <p:nvPr/>
          </p:nvSpPr>
          <p:spPr>
            <a:xfrm>
              <a:off x="8013240" y="186588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32" name="Step 3: 41"/>
            <p:cNvSpPr/>
            <p:nvPr/>
          </p:nvSpPr>
          <p:spPr>
            <a:xfrm>
              <a:off x="8198640" y="198720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33" name="Fill in Username, email, and the other data 41"/>
            <p:cNvSpPr/>
            <p:nvPr/>
          </p:nvSpPr>
          <p:spPr>
            <a:xfrm>
              <a:off x="8185680" y="231228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job type, product,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160" cy="7471440"/>
          </a:xfrm>
          <a:prstGeom prst="rect">
            <a:avLst/>
          </a:prstGeom>
          <a:ln w="0">
            <a:noFill/>
          </a:ln>
        </p:spPr>
      </p:pic>
      <p:sp>
        <p:nvSpPr>
          <p:cNvPr id="1235" name="PlaceHolder 140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Job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36" name="Group 199"/>
          <p:cNvGrpSpPr/>
          <p:nvPr/>
        </p:nvGrpSpPr>
        <p:grpSpPr>
          <a:xfrm>
            <a:off x="4079520" y="7893000"/>
            <a:ext cx="2307600" cy="861120"/>
            <a:chOff x="4079520" y="7893000"/>
            <a:chExt cx="2307600" cy="861120"/>
          </a:xfrm>
        </p:grpSpPr>
        <p:sp>
          <p:nvSpPr>
            <p:cNvPr id="1237" name="Rounded Rectangle 199"/>
            <p:cNvSpPr/>
            <p:nvPr/>
          </p:nvSpPr>
          <p:spPr>
            <a:xfrm>
              <a:off x="4079520" y="78930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38" name="Step 2: 105"/>
            <p:cNvSpPr/>
            <p:nvPr/>
          </p:nvSpPr>
          <p:spPr>
            <a:xfrm>
              <a:off x="4189320" y="79513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39" name="Click Add New 104"/>
            <p:cNvSpPr/>
            <p:nvPr/>
          </p:nvSpPr>
          <p:spPr>
            <a:xfrm>
              <a:off x="4179960" y="83008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40" name="Line 163"/>
          <p:cNvSpPr/>
          <p:nvPr/>
        </p:nvSpPr>
        <p:spPr>
          <a:xfrm>
            <a:off x="5136840" y="83376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1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160" cy="7471440"/>
          </a:xfrm>
          <a:prstGeom prst="rect">
            <a:avLst/>
          </a:prstGeom>
          <a:ln w="0">
            <a:noFill/>
          </a:ln>
        </p:spPr>
      </p:pic>
      <p:sp>
        <p:nvSpPr>
          <p:cNvPr id="1242" name="PlaceHolder 145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Job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43" name="Group 207"/>
          <p:cNvGrpSpPr/>
          <p:nvPr/>
        </p:nvGrpSpPr>
        <p:grpSpPr>
          <a:xfrm>
            <a:off x="8013240" y="2117880"/>
            <a:ext cx="3187080" cy="866880"/>
            <a:chOff x="8013240" y="2117880"/>
            <a:chExt cx="3187080" cy="866880"/>
          </a:xfrm>
        </p:grpSpPr>
        <p:sp>
          <p:nvSpPr>
            <p:cNvPr id="1244" name="Rounded Rectangle 207"/>
            <p:cNvSpPr/>
            <p:nvPr/>
          </p:nvSpPr>
          <p:spPr>
            <a:xfrm>
              <a:off x="8013240" y="2117880"/>
              <a:ext cx="3187080" cy="8668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45" name="Step 3: 42"/>
            <p:cNvSpPr/>
            <p:nvPr/>
          </p:nvSpPr>
          <p:spPr>
            <a:xfrm>
              <a:off x="8198640" y="217260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6: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46" name="Fill in Username, email, and the other data 42"/>
            <p:cNvSpPr/>
            <p:nvPr/>
          </p:nvSpPr>
          <p:spPr>
            <a:xfrm>
              <a:off x="8185680" y="2518200"/>
              <a:ext cx="292212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Complete the data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80160" cy="7463880"/>
          </a:xfrm>
          <a:prstGeom prst="rect">
            <a:avLst/>
          </a:prstGeom>
          <a:ln w="0">
            <a:noFill/>
          </a:ln>
        </p:spPr>
      </p:pic>
      <p:sp>
        <p:nvSpPr>
          <p:cNvPr id="1248" name="PlaceHolder 146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Job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49" name="Group 208"/>
          <p:cNvGrpSpPr/>
          <p:nvPr/>
        </p:nvGrpSpPr>
        <p:grpSpPr>
          <a:xfrm>
            <a:off x="3251520" y="7893000"/>
            <a:ext cx="2307600" cy="861120"/>
            <a:chOff x="3251520" y="7893000"/>
            <a:chExt cx="2307600" cy="861120"/>
          </a:xfrm>
        </p:grpSpPr>
        <p:sp>
          <p:nvSpPr>
            <p:cNvPr id="1250" name="Rounded Rectangle 208"/>
            <p:cNvSpPr/>
            <p:nvPr/>
          </p:nvSpPr>
          <p:spPr>
            <a:xfrm>
              <a:off x="3251520" y="78930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51" name="Step 2: 108"/>
            <p:cNvSpPr/>
            <p:nvPr/>
          </p:nvSpPr>
          <p:spPr>
            <a:xfrm>
              <a:off x="3361320" y="79513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7: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52" name="Click Add New 107"/>
            <p:cNvSpPr/>
            <p:nvPr/>
          </p:nvSpPr>
          <p:spPr>
            <a:xfrm>
              <a:off x="3351960" y="83008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Start Job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53" name="Line 167"/>
          <p:cNvSpPr/>
          <p:nvPr/>
        </p:nvSpPr>
        <p:spPr>
          <a:xfrm>
            <a:off x="4344840" y="83376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254" name="Group 209"/>
          <p:cNvGrpSpPr/>
          <p:nvPr/>
        </p:nvGrpSpPr>
        <p:grpSpPr>
          <a:xfrm>
            <a:off x="9252000" y="7896600"/>
            <a:ext cx="4005720" cy="864720"/>
            <a:chOff x="9252000" y="7896600"/>
            <a:chExt cx="4005720" cy="864720"/>
          </a:xfrm>
        </p:grpSpPr>
        <p:sp>
          <p:nvSpPr>
            <p:cNvPr id="1255" name="Rounded Rectangle 209"/>
            <p:cNvSpPr/>
            <p:nvPr/>
          </p:nvSpPr>
          <p:spPr>
            <a:xfrm>
              <a:off x="9252000" y="7896600"/>
              <a:ext cx="2526840" cy="8647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56" name="Step 2: 109"/>
            <p:cNvSpPr/>
            <p:nvPr/>
          </p:nvSpPr>
          <p:spPr>
            <a:xfrm>
              <a:off x="9442440" y="7955280"/>
              <a:ext cx="3797640" cy="371160"/>
            </a:xfrm>
            <a:custGeom>
              <a:avLst/>
              <a:gdLst>
                <a:gd name="textAreaLeft" fmla="*/ 0 w 3797640"/>
                <a:gd name="textAreaRight" fmla="*/ 3805920 w 37976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Option: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57" name="Click Add New 108"/>
            <p:cNvSpPr/>
            <p:nvPr/>
          </p:nvSpPr>
          <p:spPr>
            <a:xfrm>
              <a:off x="9426240" y="8306640"/>
              <a:ext cx="3831480" cy="309960"/>
            </a:xfrm>
            <a:custGeom>
              <a:avLst/>
              <a:gdLst>
                <a:gd name="textAreaLeft" fmla="*/ 0 w 3831480"/>
                <a:gd name="textAreaRight" fmla="*/ 3839760 w 3831480"/>
                <a:gd name="textAreaTop" fmla="*/ 0 h 309960"/>
                <a:gd name="textAreaBottom" fmla="*/ 31464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You can also cancel the job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58" name="Line 168"/>
          <p:cNvSpPr/>
          <p:nvPr/>
        </p:nvSpPr>
        <p:spPr>
          <a:xfrm flipH="1">
            <a:off x="8217720" y="8337600"/>
            <a:ext cx="103428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PlaceHolder 141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Condemn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160" cy="7471440"/>
          </a:xfrm>
          <a:prstGeom prst="rect">
            <a:avLst/>
          </a:prstGeom>
          <a:ln w="0">
            <a:noFill/>
          </a:ln>
        </p:spPr>
      </p:pic>
      <p:sp>
        <p:nvSpPr>
          <p:cNvPr id="1261" name="PlaceHolder 142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Condemn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62" name="Group 200"/>
          <p:cNvGrpSpPr/>
          <p:nvPr/>
        </p:nvGrpSpPr>
        <p:grpSpPr>
          <a:xfrm>
            <a:off x="1371600" y="4950720"/>
            <a:ext cx="3656520" cy="1120680"/>
            <a:chOff x="1371600" y="4950720"/>
            <a:chExt cx="3656520" cy="1120680"/>
          </a:xfrm>
        </p:grpSpPr>
        <p:sp>
          <p:nvSpPr>
            <p:cNvPr id="1263" name="Rounded Rectangle 200"/>
            <p:cNvSpPr/>
            <p:nvPr/>
          </p:nvSpPr>
          <p:spPr>
            <a:xfrm>
              <a:off x="1371600" y="495072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64" name="Step 1: 42"/>
            <p:cNvSpPr/>
            <p:nvPr/>
          </p:nvSpPr>
          <p:spPr>
            <a:xfrm>
              <a:off x="1545480" y="508248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65" name="Click on Users 41"/>
            <p:cNvSpPr/>
            <p:nvPr/>
          </p:nvSpPr>
          <p:spPr>
            <a:xfrm>
              <a:off x="1531080" y="545508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Maintenance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66" name="Line 161"/>
          <p:cNvSpPr/>
          <p:nvPr/>
        </p:nvSpPr>
        <p:spPr>
          <a:xfrm flipH="1">
            <a:off x="543240" y="552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267" name="Group 203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1268" name="Rounded Rectangle 203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69" name="Step 2: 103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70" name="Click Add New 102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71" name="Line 164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272" name="Group 204"/>
          <p:cNvGrpSpPr/>
          <p:nvPr/>
        </p:nvGrpSpPr>
        <p:grpSpPr>
          <a:xfrm>
            <a:off x="6528960" y="3312000"/>
            <a:ext cx="2252160" cy="861120"/>
            <a:chOff x="6528960" y="3312000"/>
            <a:chExt cx="2252160" cy="861120"/>
          </a:xfrm>
        </p:grpSpPr>
        <p:sp>
          <p:nvSpPr>
            <p:cNvPr id="1273" name="Rounded Rectangle 204"/>
            <p:cNvSpPr/>
            <p:nvPr/>
          </p:nvSpPr>
          <p:spPr>
            <a:xfrm>
              <a:off x="6528960" y="3312000"/>
              <a:ext cx="14205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74" name="Step 2: 106"/>
            <p:cNvSpPr/>
            <p:nvPr/>
          </p:nvSpPr>
          <p:spPr>
            <a:xfrm>
              <a:off x="6636600" y="3370320"/>
              <a:ext cx="2134800" cy="370080"/>
            </a:xfrm>
            <a:custGeom>
              <a:avLst/>
              <a:gdLst>
                <a:gd name="textAreaLeft" fmla="*/ 0 w 2134800"/>
                <a:gd name="textAreaRight" fmla="*/ 2140200 w 213480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75" name="Click Add New 105"/>
            <p:cNvSpPr/>
            <p:nvPr/>
          </p:nvSpPr>
          <p:spPr>
            <a:xfrm>
              <a:off x="6626520" y="3719880"/>
              <a:ext cx="2154600" cy="309960"/>
            </a:xfrm>
            <a:custGeom>
              <a:avLst/>
              <a:gdLst>
                <a:gd name="textAreaLeft" fmla="*/ 0 w 2154600"/>
                <a:gd name="textAreaRight" fmla="*/ 2160000 w 215460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Condemn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76" name="Line 165"/>
          <p:cNvSpPr/>
          <p:nvPr/>
        </p:nvSpPr>
        <p:spPr>
          <a:xfrm flipV="1">
            <a:off x="7250760" y="27828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PlaceHolder 143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Maintenance Condemn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78" name="Group 205"/>
          <p:cNvGrpSpPr/>
          <p:nvPr/>
        </p:nvGrpSpPr>
        <p:grpSpPr>
          <a:xfrm>
            <a:off x="8013240" y="1865880"/>
            <a:ext cx="3187080" cy="1104840"/>
            <a:chOff x="8013240" y="1865880"/>
            <a:chExt cx="3187080" cy="1104840"/>
          </a:xfrm>
        </p:grpSpPr>
        <p:sp>
          <p:nvSpPr>
            <p:cNvPr id="1279" name="Rounded Rectangle 205"/>
            <p:cNvSpPr/>
            <p:nvPr/>
          </p:nvSpPr>
          <p:spPr>
            <a:xfrm>
              <a:off x="8013240" y="186588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1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80" name="Step 3: 38"/>
            <p:cNvSpPr/>
            <p:nvPr/>
          </p:nvSpPr>
          <p:spPr>
            <a:xfrm>
              <a:off x="8198640" y="198720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81" name="Fill in Username, email, and the other data 38"/>
            <p:cNvSpPr/>
            <p:nvPr/>
          </p:nvSpPr>
          <p:spPr>
            <a:xfrm>
              <a:off x="8185680" y="231228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job type, product,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1282" name="" descr=""/>
          <p:cNvPicPr/>
          <p:nvPr/>
        </p:nvPicPr>
        <p:blipFill>
          <a:blip r:embed="rId2"/>
          <a:stretch/>
        </p:blipFill>
        <p:spPr>
          <a:xfrm>
            <a:off x="23400" y="1514880"/>
            <a:ext cx="12980160" cy="7471440"/>
          </a:xfrm>
          <a:prstGeom prst="rect">
            <a:avLst/>
          </a:prstGeom>
          <a:ln w="0">
            <a:noFill/>
          </a:ln>
        </p:spPr>
      </p:pic>
      <p:grpSp>
        <p:nvGrpSpPr>
          <p:cNvPr id="1283" name="Group 206"/>
          <p:cNvGrpSpPr/>
          <p:nvPr/>
        </p:nvGrpSpPr>
        <p:grpSpPr>
          <a:xfrm>
            <a:off x="3848400" y="6993000"/>
            <a:ext cx="2742120" cy="1163520"/>
            <a:chOff x="3848400" y="6993000"/>
            <a:chExt cx="2742120" cy="1163520"/>
          </a:xfrm>
        </p:grpSpPr>
        <p:sp>
          <p:nvSpPr>
            <p:cNvPr id="1284" name="Rounded Rectangle 210"/>
            <p:cNvSpPr/>
            <p:nvPr/>
          </p:nvSpPr>
          <p:spPr>
            <a:xfrm>
              <a:off x="3848400" y="6993000"/>
              <a:ext cx="1729800" cy="11635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85" name="Step 2: 110"/>
            <p:cNvSpPr/>
            <p:nvPr/>
          </p:nvSpPr>
          <p:spPr>
            <a:xfrm>
              <a:off x="3979080" y="7137000"/>
              <a:ext cx="2599200" cy="371160"/>
            </a:xfrm>
            <a:custGeom>
              <a:avLst/>
              <a:gdLst>
                <a:gd name="textAreaLeft" fmla="*/ 0 w 2599200"/>
                <a:gd name="textAreaRight" fmla="*/ 2605320 w 259920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86" name="Click Add New 109"/>
            <p:cNvSpPr/>
            <p:nvPr/>
          </p:nvSpPr>
          <p:spPr>
            <a:xfrm>
              <a:off x="3967560" y="7494480"/>
              <a:ext cx="2622960" cy="520560"/>
            </a:xfrm>
            <a:custGeom>
              <a:avLst/>
              <a:gdLst>
                <a:gd name="textAreaLeft" fmla="*/ 0 w 2622960"/>
                <a:gd name="textAreaRight" fmla="*/ 2629080 w 2622960"/>
                <a:gd name="textAreaTop" fmla="*/ 0 h 520560"/>
                <a:gd name="textAreaBottom" fmla="*/ 528120 h 5205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Submit and 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follow the steps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87" name="Line 166"/>
          <p:cNvSpPr/>
          <p:nvPr/>
        </p:nvSpPr>
        <p:spPr>
          <a:xfrm>
            <a:off x="5133960" y="75096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288" name="Group 210"/>
          <p:cNvGrpSpPr/>
          <p:nvPr/>
        </p:nvGrpSpPr>
        <p:grpSpPr>
          <a:xfrm>
            <a:off x="8013600" y="1866240"/>
            <a:ext cx="3187080" cy="1104840"/>
            <a:chOff x="8013600" y="1866240"/>
            <a:chExt cx="3187080" cy="1104840"/>
          </a:xfrm>
        </p:grpSpPr>
        <p:sp>
          <p:nvSpPr>
            <p:cNvPr id="1289" name="Rounded Rectangle 206"/>
            <p:cNvSpPr/>
            <p:nvPr/>
          </p:nvSpPr>
          <p:spPr>
            <a:xfrm>
              <a:off x="8013600" y="186624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90" name="Step 3: 43"/>
            <p:cNvSpPr/>
            <p:nvPr/>
          </p:nvSpPr>
          <p:spPr>
            <a:xfrm>
              <a:off x="8199000" y="198756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91" name="Fill in Username, email, and the other data 43"/>
            <p:cNvSpPr/>
            <p:nvPr/>
          </p:nvSpPr>
          <p:spPr>
            <a:xfrm>
              <a:off x="8186040" y="231264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product, serial no,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PlaceHolder 144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Inspection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294" name="PlaceHolder 147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Inspection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95" name="Group 211"/>
          <p:cNvGrpSpPr/>
          <p:nvPr/>
        </p:nvGrpSpPr>
        <p:grpSpPr>
          <a:xfrm>
            <a:off x="1600560" y="5508000"/>
            <a:ext cx="3656520" cy="1120680"/>
            <a:chOff x="1600560" y="5508000"/>
            <a:chExt cx="3656520" cy="1120680"/>
          </a:xfrm>
        </p:grpSpPr>
        <p:sp>
          <p:nvSpPr>
            <p:cNvPr id="1296" name="Rounded Rectangle 211"/>
            <p:cNvSpPr/>
            <p:nvPr/>
          </p:nvSpPr>
          <p:spPr>
            <a:xfrm>
              <a:off x="1600560" y="550800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97" name="Step 1: 43"/>
            <p:cNvSpPr/>
            <p:nvPr/>
          </p:nvSpPr>
          <p:spPr>
            <a:xfrm>
              <a:off x="1774440" y="563976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98" name="Click on Users 42"/>
            <p:cNvSpPr/>
            <p:nvPr/>
          </p:nvSpPr>
          <p:spPr>
            <a:xfrm>
              <a:off x="1760040" y="601236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Inspection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99" name="Line 169"/>
          <p:cNvSpPr/>
          <p:nvPr/>
        </p:nvSpPr>
        <p:spPr>
          <a:xfrm flipH="1">
            <a:off x="543240" y="606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300" name="Group 212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1301" name="Rounded Rectangle 212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02" name="Step 2: 107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03" name="Click Add New 106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04" name="Line 170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5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306" name="PlaceHolder 148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Inspection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07" name="Group 216"/>
          <p:cNvGrpSpPr/>
          <p:nvPr/>
        </p:nvGrpSpPr>
        <p:grpSpPr>
          <a:xfrm>
            <a:off x="8013600" y="1866240"/>
            <a:ext cx="3187080" cy="1104840"/>
            <a:chOff x="8013600" y="1866240"/>
            <a:chExt cx="3187080" cy="1104840"/>
          </a:xfrm>
        </p:grpSpPr>
        <p:sp>
          <p:nvSpPr>
            <p:cNvPr id="1308" name="Rounded Rectangle 216"/>
            <p:cNvSpPr/>
            <p:nvPr/>
          </p:nvSpPr>
          <p:spPr>
            <a:xfrm>
              <a:off x="8013600" y="186624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09" name="Step 3: 45"/>
            <p:cNvSpPr/>
            <p:nvPr/>
          </p:nvSpPr>
          <p:spPr>
            <a:xfrm>
              <a:off x="8199000" y="198756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10" name="Fill in Username, email, and the other data 45"/>
            <p:cNvSpPr/>
            <p:nvPr/>
          </p:nvSpPr>
          <p:spPr>
            <a:xfrm>
              <a:off x="8186040" y="2419200"/>
              <a:ext cx="292212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Add product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24480" y="1509840"/>
            <a:ext cx="12976200" cy="7467480"/>
          </a:xfrm>
          <a:prstGeom prst="rect">
            <a:avLst/>
          </a:prstGeom>
          <a:ln w="0">
            <a:noFill/>
          </a:ln>
        </p:spPr>
      </p:pic>
      <p:sp>
        <p:nvSpPr>
          <p:cNvPr id="162" name="PlaceHolder 11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User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63" name="Group 19"/>
          <p:cNvGrpSpPr/>
          <p:nvPr/>
        </p:nvGrpSpPr>
        <p:grpSpPr>
          <a:xfrm>
            <a:off x="1551600" y="7146360"/>
            <a:ext cx="3040560" cy="1120680"/>
            <a:chOff x="1551600" y="7146360"/>
            <a:chExt cx="3040560" cy="1120680"/>
          </a:xfrm>
        </p:grpSpPr>
        <p:sp>
          <p:nvSpPr>
            <p:cNvPr id="164" name="Rounded Rectangle 19"/>
            <p:cNvSpPr/>
            <p:nvPr/>
          </p:nvSpPr>
          <p:spPr>
            <a:xfrm>
              <a:off x="1551600" y="7146360"/>
              <a:ext cx="166680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65" name="Step 1: 3"/>
            <p:cNvSpPr/>
            <p:nvPr/>
          </p:nvSpPr>
          <p:spPr>
            <a:xfrm>
              <a:off x="1696680" y="7278120"/>
              <a:ext cx="2895480" cy="370080"/>
            </a:xfrm>
            <a:custGeom>
              <a:avLst/>
              <a:gdLst>
                <a:gd name="textAreaLeft" fmla="*/ 0 w 2895480"/>
                <a:gd name="textAreaRight" fmla="*/ 2900880 w 28954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6" name="Click on Users 2"/>
            <p:cNvSpPr/>
            <p:nvPr/>
          </p:nvSpPr>
          <p:spPr>
            <a:xfrm>
              <a:off x="1684080" y="7650000"/>
              <a:ext cx="1333080" cy="523440"/>
            </a:xfrm>
            <a:custGeom>
              <a:avLst/>
              <a:gdLst>
                <a:gd name="textAreaLeft" fmla="*/ 0 w 1333080"/>
                <a:gd name="textAreaRight" fmla="*/ 1338480 w 133308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User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67" name="Line 15"/>
          <p:cNvSpPr/>
          <p:nvPr/>
        </p:nvSpPr>
        <p:spPr>
          <a:xfrm flipH="1">
            <a:off x="565200" y="76284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68" name="Group 20"/>
          <p:cNvGrpSpPr/>
          <p:nvPr/>
        </p:nvGrpSpPr>
        <p:grpSpPr>
          <a:xfrm>
            <a:off x="9631440" y="3618000"/>
            <a:ext cx="2755440" cy="1177560"/>
            <a:chOff x="9631440" y="3618000"/>
            <a:chExt cx="2755440" cy="1177560"/>
          </a:xfrm>
        </p:grpSpPr>
        <p:sp>
          <p:nvSpPr>
            <p:cNvPr id="169" name="Rounded Rectangle 20"/>
            <p:cNvSpPr/>
            <p:nvPr/>
          </p:nvSpPr>
          <p:spPr>
            <a:xfrm>
              <a:off x="9631440" y="3618000"/>
              <a:ext cx="1745640" cy="117756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70" name="Step 2: 5"/>
            <p:cNvSpPr/>
            <p:nvPr/>
          </p:nvSpPr>
          <p:spPr>
            <a:xfrm>
              <a:off x="9763200" y="367632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1" name="Click Add New 3"/>
            <p:cNvSpPr/>
            <p:nvPr/>
          </p:nvSpPr>
          <p:spPr>
            <a:xfrm>
              <a:off x="9751680" y="3958920"/>
              <a:ext cx="1444680" cy="736560"/>
            </a:xfrm>
            <a:custGeom>
              <a:avLst/>
              <a:gdLst>
                <a:gd name="textAreaLeft" fmla="*/ 0 w 1444680"/>
                <a:gd name="textAreaRight" fmla="*/ 1450080 w 1444680"/>
                <a:gd name="textAreaTop" fmla="*/ 0 h 736560"/>
                <a:gd name="textAreaBottom" fmla="*/ 741960 h 7365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user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72" name="Line 16"/>
          <p:cNvSpPr/>
          <p:nvPr/>
        </p:nvSpPr>
        <p:spPr>
          <a:xfrm>
            <a:off x="11116800" y="40392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312" name="PlaceHolder 152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Inspection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13" name="Group 223"/>
          <p:cNvGrpSpPr/>
          <p:nvPr/>
        </p:nvGrpSpPr>
        <p:grpSpPr>
          <a:xfrm>
            <a:off x="4320000" y="7893000"/>
            <a:ext cx="2018520" cy="916200"/>
            <a:chOff x="4320000" y="7893000"/>
            <a:chExt cx="2018520" cy="916200"/>
          </a:xfrm>
        </p:grpSpPr>
        <p:sp>
          <p:nvSpPr>
            <p:cNvPr id="1314" name="Rounded Rectangle 223"/>
            <p:cNvSpPr/>
            <p:nvPr/>
          </p:nvSpPr>
          <p:spPr>
            <a:xfrm>
              <a:off x="4320000" y="7893000"/>
              <a:ext cx="1273320" cy="91620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15" name="Step 2: 111"/>
            <p:cNvSpPr/>
            <p:nvPr/>
          </p:nvSpPr>
          <p:spPr>
            <a:xfrm>
              <a:off x="4416120" y="7966800"/>
              <a:ext cx="1913400" cy="371160"/>
            </a:xfrm>
            <a:custGeom>
              <a:avLst/>
              <a:gdLst>
                <a:gd name="textAreaLeft" fmla="*/ 0 w 1913400"/>
                <a:gd name="textAreaRight" fmla="*/ 1918080 w 191340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16" name="Click Add New 110"/>
            <p:cNvSpPr/>
            <p:nvPr/>
          </p:nvSpPr>
          <p:spPr>
            <a:xfrm>
              <a:off x="4407840" y="8337600"/>
              <a:ext cx="1930680" cy="309960"/>
            </a:xfrm>
            <a:custGeom>
              <a:avLst/>
              <a:gdLst>
                <a:gd name="textAreaLeft" fmla="*/ 0 w 1930680"/>
                <a:gd name="textAreaRight" fmla="*/ 1935360 w 1930680"/>
                <a:gd name="textAreaTop" fmla="*/ 0 h 309960"/>
                <a:gd name="textAreaBottom" fmla="*/ 31464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17" name="Line 171"/>
          <p:cNvSpPr/>
          <p:nvPr/>
        </p:nvSpPr>
        <p:spPr>
          <a:xfrm>
            <a:off x="5133960" y="83376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PlaceHolder 153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Inspection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320" name="PlaceHolder 154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Inspection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21" name="Group 213"/>
          <p:cNvGrpSpPr/>
          <p:nvPr/>
        </p:nvGrpSpPr>
        <p:grpSpPr>
          <a:xfrm>
            <a:off x="1600560" y="5508000"/>
            <a:ext cx="3656520" cy="1120680"/>
            <a:chOff x="1600560" y="5508000"/>
            <a:chExt cx="3656520" cy="1120680"/>
          </a:xfrm>
        </p:grpSpPr>
        <p:sp>
          <p:nvSpPr>
            <p:cNvPr id="1322" name="Rounded Rectangle 213"/>
            <p:cNvSpPr/>
            <p:nvPr/>
          </p:nvSpPr>
          <p:spPr>
            <a:xfrm>
              <a:off x="1600560" y="550800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23" name="Step 1: 45"/>
            <p:cNvSpPr/>
            <p:nvPr/>
          </p:nvSpPr>
          <p:spPr>
            <a:xfrm>
              <a:off x="1774440" y="563976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24" name="Click on Users 44"/>
            <p:cNvSpPr/>
            <p:nvPr/>
          </p:nvSpPr>
          <p:spPr>
            <a:xfrm>
              <a:off x="1760040" y="601236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Inspection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25" name="Line 172"/>
          <p:cNvSpPr/>
          <p:nvPr/>
        </p:nvSpPr>
        <p:spPr>
          <a:xfrm flipH="1">
            <a:off x="543240" y="606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1326" name="Line 179"/>
          <p:cNvSpPr/>
          <p:nvPr/>
        </p:nvSpPr>
        <p:spPr>
          <a:xfrm>
            <a:off x="11234160" y="389916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327" name="Group 225"/>
          <p:cNvGrpSpPr/>
          <p:nvPr/>
        </p:nvGrpSpPr>
        <p:grpSpPr>
          <a:xfrm>
            <a:off x="9947520" y="3068280"/>
            <a:ext cx="2341800" cy="1502640"/>
            <a:chOff x="9947520" y="3068280"/>
            <a:chExt cx="2341800" cy="1502640"/>
          </a:xfrm>
        </p:grpSpPr>
        <p:sp>
          <p:nvSpPr>
            <p:cNvPr id="1328" name="Rounded Rectangle 225"/>
            <p:cNvSpPr/>
            <p:nvPr/>
          </p:nvSpPr>
          <p:spPr>
            <a:xfrm>
              <a:off x="9947520" y="306828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29" name="Step 2: 117"/>
            <p:cNvSpPr/>
            <p:nvPr/>
          </p:nvSpPr>
          <p:spPr>
            <a:xfrm>
              <a:off x="10059480" y="319392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30" name="Click Add New 116"/>
            <p:cNvSpPr/>
            <p:nvPr/>
          </p:nvSpPr>
          <p:spPr>
            <a:xfrm>
              <a:off x="10049760" y="3498480"/>
              <a:ext cx="1227600" cy="95040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950400"/>
                <a:gd name="textAreaBottom" fmla="*/ 955440 h 9504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inspection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332" name="PlaceHolder 155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Inspection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33" name="Group 214"/>
          <p:cNvGrpSpPr/>
          <p:nvPr/>
        </p:nvGrpSpPr>
        <p:grpSpPr>
          <a:xfrm>
            <a:off x="4294800" y="4569480"/>
            <a:ext cx="2018520" cy="916200"/>
            <a:chOff x="4294800" y="4569480"/>
            <a:chExt cx="2018520" cy="916200"/>
          </a:xfrm>
        </p:grpSpPr>
        <p:sp>
          <p:nvSpPr>
            <p:cNvPr id="1334" name="Rounded Rectangle 214"/>
            <p:cNvSpPr/>
            <p:nvPr/>
          </p:nvSpPr>
          <p:spPr>
            <a:xfrm>
              <a:off x="4294800" y="4569480"/>
              <a:ext cx="1273320" cy="91620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35" name="Step 2: 112"/>
            <p:cNvSpPr/>
            <p:nvPr/>
          </p:nvSpPr>
          <p:spPr>
            <a:xfrm>
              <a:off x="4390920" y="4643280"/>
              <a:ext cx="1913400" cy="371160"/>
            </a:xfrm>
            <a:custGeom>
              <a:avLst/>
              <a:gdLst>
                <a:gd name="textAreaLeft" fmla="*/ 0 w 1913400"/>
                <a:gd name="textAreaRight" fmla="*/ 1918080 w 191340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36" name="Click Add New 111"/>
            <p:cNvSpPr/>
            <p:nvPr/>
          </p:nvSpPr>
          <p:spPr>
            <a:xfrm>
              <a:off x="4382640" y="5014080"/>
              <a:ext cx="1930680" cy="309960"/>
            </a:xfrm>
            <a:custGeom>
              <a:avLst/>
              <a:gdLst>
                <a:gd name="textAreaLeft" fmla="*/ 0 w 1930680"/>
                <a:gd name="textAreaRight" fmla="*/ 1935360 w 1930680"/>
                <a:gd name="textAreaTop" fmla="*/ 0 h 309960"/>
                <a:gd name="textAreaBottom" fmla="*/ 31464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37" name="Line 177"/>
          <p:cNvSpPr/>
          <p:nvPr/>
        </p:nvSpPr>
        <p:spPr>
          <a:xfrm>
            <a:off x="5108760" y="50140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338" name="Group 226"/>
          <p:cNvGrpSpPr/>
          <p:nvPr/>
        </p:nvGrpSpPr>
        <p:grpSpPr>
          <a:xfrm>
            <a:off x="8443440" y="1987560"/>
            <a:ext cx="2887560" cy="909360"/>
            <a:chOff x="8443440" y="1987560"/>
            <a:chExt cx="2887560" cy="909360"/>
          </a:xfrm>
        </p:grpSpPr>
        <p:sp>
          <p:nvSpPr>
            <p:cNvPr id="1339" name="Rounded Rectangle 226"/>
            <p:cNvSpPr/>
            <p:nvPr/>
          </p:nvSpPr>
          <p:spPr>
            <a:xfrm>
              <a:off x="8443440" y="198756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40" name="Step 3: 48"/>
            <p:cNvSpPr/>
            <p:nvPr/>
          </p:nvSpPr>
          <p:spPr>
            <a:xfrm>
              <a:off x="8611200" y="205452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41" name="Fill in Username, email, and the other data 48"/>
            <p:cNvSpPr/>
            <p:nvPr/>
          </p:nvSpPr>
          <p:spPr>
            <a:xfrm>
              <a:off x="8599680" y="241560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PlaceHolder 149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Inspection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3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344" name="PlaceHolder 157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Inspection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45" name="Group 215"/>
          <p:cNvGrpSpPr/>
          <p:nvPr/>
        </p:nvGrpSpPr>
        <p:grpSpPr>
          <a:xfrm>
            <a:off x="1600560" y="5508000"/>
            <a:ext cx="3656520" cy="1120680"/>
            <a:chOff x="1600560" y="5508000"/>
            <a:chExt cx="3656520" cy="1120680"/>
          </a:xfrm>
        </p:grpSpPr>
        <p:sp>
          <p:nvSpPr>
            <p:cNvPr id="1346" name="Rounded Rectangle 215"/>
            <p:cNvSpPr/>
            <p:nvPr/>
          </p:nvSpPr>
          <p:spPr>
            <a:xfrm>
              <a:off x="1600560" y="550800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47" name="Step 1: 46"/>
            <p:cNvSpPr/>
            <p:nvPr/>
          </p:nvSpPr>
          <p:spPr>
            <a:xfrm>
              <a:off x="1774440" y="563976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48" name="Click on Users 45"/>
            <p:cNvSpPr/>
            <p:nvPr/>
          </p:nvSpPr>
          <p:spPr>
            <a:xfrm>
              <a:off x="1760040" y="601236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Inspection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49" name="Line 178"/>
          <p:cNvSpPr/>
          <p:nvPr/>
        </p:nvSpPr>
        <p:spPr>
          <a:xfrm flipH="1">
            <a:off x="543240" y="606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350" name="Group 224"/>
          <p:cNvGrpSpPr/>
          <p:nvPr/>
        </p:nvGrpSpPr>
        <p:grpSpPr>
          <a:xfrm>
            <a:off x="10303200" y="3186360"/>
            <a:ext cx="1987560" cy="861120"/>
            <a:chOff x="10303200" y="3186360"/>
            <a:chExt cx="1987560" cy="861120"/>
          </a:xfrm>
        </p:grpSpPr>
        <p:sp>
          <p:nvSpPr>
            <p:cNvPr id="1351" name="Rounded Rectangle 224"/>
            <p:cNvSpPr/>
            <p:nvPr/>
          </p:nvSpPr>
          <p:spPr>
            <a:xfrm>
              <a:off x="10303200" y="3186360"/>
              <a:ext cx="125352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52" name="Step 2: 116"/>
            <p:cNvSpPr/>
            <p:nvPr/>
          </p:nvSpPr>
          <p:spPr>
            <a:xfrm>
              <a:off x="10397880" y="3244680"/>
              <a:ext cx="1884600" cy="370080"/>
            </a:xfrm>
            <a:custGeom>
              <a:avLst/>
              <a:gdLst>
                <a:gd name="textAreaLeft" fmla="*/ 0 w 1884600"/>
                <a:gd name="textAreaRight" fmla="*/ 1888560 w 188460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53" name="Click Add New 115"/>
            <p:cNvSpPr/>
            <p:nvPr/>
          </p:nvSpPr>
          <p:spPr>
            <a:xfrm>
              <a:off x="10389240" y="3594240"/>
              <a:ext cx="1901520" cy="309960"/>
            </a:xfrm>
            <a:custGeom>
              <a:avLst/>
              <a:gdLst>
                <a:gd name="textAreaLeft" fmla="*/ 0 w 1901520"/>
                <a:gd name="textAreaRight" fmla="*/ 1905480 w 190152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Import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54" name="Line 180"/>
          <p:cNvSpPr/>
          <p:nvPr/>
        </p:nvSpPr>
        <p:spPr>
          <a:xfrm flipV="1">
            <a:off x="10927800" y="2743200"/>
            <a:ext cx="360" cy="4431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5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356" name="PlaceHolder 15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Inspection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57" name="Group 227"/>
          <p:cNvGrpSpPr/>
          <p:nvPr/>
        </p:nvGrpSpPr>
        <p:grpSpPr>
          <a:xfrm>
            <a:off x="1662120" y="4874400"/>
            <a:ext cx="2307600" cy="861120"/>
            <a:chOff x="1662120" y="4874400"/>
            <a:chExt cx="2307600" cy="861120"/>
          </a:xfrm>
        </p:grpSpPr>
        <p:sp>
          <p:nvSpPr>
            <p:cNvPr id="1358" name="Rounded Rectangle 227"/>
            <p:cNvSpPr/>
            <p:nvPr/>
          </p:nvSpPr>
          <p:spPr>
            <a:xfrm>
              <a:off x="1662120" y="48744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59" name="Step 2: 118"/>
            <p:cNvSpPr/>
            <p:nvPr/>
          </p:nvSpPr>
          <p:spPr>
            <a:xfrm>
              <a:off x="1771920" y="49327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60" name="Click Add New 117"/>
            <p:cNvSpPr/>
            <p:nvPr/>
          </p:nvSpPr>
          <p:spPr>
            <a:xfrm>
              <a:off x="1762560" y="52822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Import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61" name="Line 181"/>
          <p:cNvSpPr/>
          <p:nvPr/>
        </p:nvSpPr>
        <p:spPr>
          <a:xfrm flipV="1">
            <a:off x="2396520" y="4201200"/>
            <a:ext cx="360" cy="7938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362" name="Group 228"/>
          <p:cNvGrpSpPr/>
          <p:nvPr/>
        </p:nvGrpSpPr>
        <p:grpSpPr>
          <a:xfrm>
            <a:off x="5113440" y="3621600"/>
            <a:ext cx="3187080" cy="876240"/>
            <a:chOff x="5113440" y="3621600"/>
            <a:chExt cx="3187080" cy="876240"/>
          </a:xfrm>
        </p:grpSpPr>
        <p:sp>
          <p:nvSpPr>
            <p:cNvPr id="1363" name="Rounded Rectangle 228"/>
            <p:cNvSpPr/>
            <p:nvPr/>
          </p:nvSpPr>
          <p:spPr>
            <a:xfrm>
              <a:off x="5113440" y="3621600"/>
              <a:ext cx="3187080" cy="8762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64" name="Step 3: 44"/>
            <p:cNvSpPr/>
            <p:nvPr/>
          </p:nvSpPr>
          <p:spPr>
            <a:xfrm>
              <a:off x="5298840" y="367920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Option: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65" name="Fill in Username, email, and the other data 44"/>
            <p:cNvSpPr/>
            <p:nvPr/>
          </p:nvSpPr>
          <p:spPr>
            <a:xfrm>
              <a:off x="5285880" y="4028040"/>
              <a:ext cx="292212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You can download the csv template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66" name="Line 182"/>
          <p:cNvSpPr/>
          <p:nvPr/>
        </p:nvSpPr>
        <p:spPr>
          <a:xfrm flipH="1">
            <a:off x="4426920" y="4090320"/>
            <a:ext cx="89496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367" name="Group 229"/>
          <p:cNvGrpSpPr/>
          <p:nvPr/>
        </p:nvGrpSpPr>
        <p:grpSpPr>
          <a:xfrm>
            <a:off x="2879280" y="2284200"/>
            <a:ext cx="3187080" cy="1104840"/>
            <a:chOff x="2879280" y="2284200"/>
            <a:chExt cx="3187080" cy="1104840"/>
          </a:xfrm>
        </p:grpSpPr>
        <p:sp>
          <p:nvSpPr>
            <p:cNvPr id="1368" name="Rounded Rectangle 229"/>
            <p:cNvSpPr/>
            <p:nvPr/>
          </p:nvSpPr>
          <p:spPr>
            <a:xfrm>
              <a:off x="2879280" y="228420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69" name="Step 3: 49"/>
            <p:cNvSpPr/>
            <p:nvPr/>
          </p:nvSpPr>
          <p:spPr>
            <a:xfrm>
              <a:off x="3064680" y="240552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70" name="Fill in Username, email, and the other data 49"/>
            <p:cNvSpPr/>
            <p:nvPr/>
          </p:nvSpPr>
          <p:spPr>
            <a:xfrm>
              <a:off x="3051720" y="273060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Upload the csv file that include the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71" name="Line 183"/>
          <p:cNvSpPr/>
          <p:nvPr/>
        </p:nvSpPr>
        <p:spPr>
          <a:xfrm flipH="1">
            <a:off x="2253600" y="2896560"/>
            <a:ext cx="685800" cy="6858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PlaceHolder 159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Inspection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3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374" name="PlaceHolder 160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Inspection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75" name="Group 230"/>
          <p:cNvGrpSpPr/>
          <p:nvPr/>
        </p:nvGrpSpPr>
        <p:grpSpPr>
          <a:xfrm>
            <a:off x="1600560" y="5508000"/>
            <a:ext cx="3656520" cy="1120680"/>
            <a:chOff x="1600560" y="5508000"/>
            <a:chExt cx="3656520" cy="1120680"/>
          </a:xfrm>
        </p:grpSpPr>
        <p:sp>
          <p:nvSpPr>
            <p:cNvPr id="1376" name="Rounded Rectangle 230"/>
            <p:cNvSpPr/>
            <p:nvPr/>
          </p:nvSpPr>
          <p:spPr>
            <a:xfrm>
              <a:off x="1600560" y="550800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77" name="Step 1: 47"/>
            <p:cNvSpPr/>
            <p:nvPr/>
          </p:nvSpPr>
          <p:spPr>
            <a:xfrm>
              <a:off x="1774440" y="563976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78" name="Click on Users 46"/>
            <p:cNvSpPr/>
            <p:nvPr/>
          </p:nvSpPr>
          <p:spPr>
            <a:xfrm>
              <a:off x="1760040" y="601236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Inspection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79" name="Line 184"/>
          <p:cNvSpPr/>
          <p:nvPr/>
        </p:nvSpPr>
        <p:spPr>
          <a:xfrm flipH="1">
            <a:off x="543240" y="606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1380" name="Line 185"/>
          <p:cNvSpPr/>
          <p:nvPr/>
        </p:nvSpPr>
        <p:spPr>
          <a:xfrm>
            <a:off x="11378160" y="389916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381" name="Group 231"/>
          <p:cNvGrpSpPr/>
          <p:nvPr/>
        </p:nvGrpSpPr>
        <p:grpSpPr>
          <a:xfrm>
            <a:off x="10055520" y="3068280"/>
            <a:ext cx="2341800" cy="1502640"/>
            <a:chOff x="10055520" y="3068280"/>
            <a:chExt cx="2341800" cy="1502640"/>
          </a:xfrm>
        </p:grpSpPr>
        <p:sp>
          <p:nvSpPr>
            <p:cNvPr id="1382" name="Rounded Rectangle 231"/>
            <p:cNvSpPr/>
            <p:nvPr/>
          </p:nvSpPr>
          <p:spPr>
            <a:xfrm>
              <a:off x="10055520" y="306828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83" name="Step 2: 119"/>
            <p:cNvSpPr/>
            <p:nvPr/>
          </p:nvSpPr>
          <p:spPr>
            <a:xfrm>
              <a:off x="10167480" y="319392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84" name="Click Add New 118"/>
            <p:cNvSpPr/>
            <p:nvPr/>
          </p:nvSpPr>
          <p:spPr>
            <a:xfrm>
              <a:off x="10157760" y="3498480"/>
              <a:ext cx="1227600" cy="95040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950400"/>
                <a:gd name="textAreaBottom" fmla="*/ 955440 h 9504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delete icon on a specific inspection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PlaceHolder 156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Inspection Job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24480" y="1509840"/>
            <a:ext cx="12976200" cy="7467480"/>
          </a:xfrm>
          <a:prstGeom prst="rect">
            <a:avLst/>
          </a:prstGeom>
          <a:ln w="0">
            <a:noFill/>
          </a:ln>
        </p:spPr>
      </p:pic>
      <p:sp>
        <p:nvSpPr>
          <p:cNvPr id="174" name="PlaceHolder 12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User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75" name="Group 21"/>
          <p:cNvGrpSpPr/>
          <p:nvPr/>
        </p:nvGrpSpPr>
        <p:grpSpPr>
          <a:xfrm>
            <a:off x="8987400" y="2105640"/>
            <a:ext cx="2767320" cy="861120"/>
            <a:chOff x="8987400" y="2105640"/>
            <a:chExt cx="2767320" cy="861120"/>
          </a:xfrm>
        </p:grpSpPr>
        <p:sp>
          <p:nvSpPr>
            <p:cNvPr id="176" name="Rounded Rectangle 21"/>
            <p:cNvSpPr/>
            <p:nvPr/>
          </p:nvSpPr>
          <p:spPr>
            <a:xfrm>
              <a:off x="8987400" y="210564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77" name="Step 2: 6"/>
            <p:cNvSpPr/>
            <p:nvPr/>
          </p:nvSpPr>
          <p:spPr>
            <a:xfrm>
              <a:off x="9119160" y="216396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8" name="Click Add New 5"/>
            <p:cNvSpPr/>
            <p:nvPr/>
          </p:nvSpPr>
          <p:spPr>
            <a:xfrm>
              <a:off x="9107640" y="251352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Delete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79" name="Line 17"/>
          <p:cNvSpPr/>
          <p:nvPr/>
        </p:nvSpPr>
        <p:spPr>
          <a:xfrm>
            <a:off x="10478880" y="25866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387" name="PlaceHolder 150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Inspection Job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88" name="Group 217"/>
          <p:cNvGrpSpPr/>
          <p:nvPr/>
        </p:nvGrpSpPr>
        <p:grpSpPr>
          <a:xfrm>
            <a:off x="1371600" y="5490720"/>
            <a:ext cx="3656520" cy="1120680"/>
            <a:chOff x="1371600" y="5490720"/>
            <a:chExt cx="3656520" cy="1120680"/>
          </a:xfrm>
        </p:grpSpPr>
        <p:sp>
          <p:nvSpPr>
            <p:cNvPr id="1389" name="Rounded Rectangle 217"/>
            <p:cNvSpPr/>
            <p:nvPr/>
          </p:nvSpPr>
          <p:spPr>
            <a:xfrm>
              <a:off x="1371600" y="549072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90" name="Step 1: 44"/>
            <p:cNvSpPr/>
            <p:nvPr/>
          </p:nvSpPr>
          <p:spPr>
            <a:xfrm>
              <a:off x="1545480" y="562248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91" name="Click on Users 43"/>
            <p:cNvSpPr/>
            <p:nvPr/>
          </p:nvSpPr>
          <p:spPr>
            <a:xfrm>
              <a:off x="1531080" y="599508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Inspection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92" name="Line 173"/>
          <p:cNvSpPr/>
          <p:nvPr/>
        </p:nvSpPr>
        <p:spPr>
          <a:xfrm flipH="1">
            <a:off x="543240" y="606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393" name="Group 218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1394" name="Rounded Rectangle 218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395" name="Step 2: 113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96" name="Click Add New 112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97" name="Line 174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398" name="Group 219"/>
          <p:cNvGrpSpPr/>
          <p:nvPr/>
        </p:nvGrpSpPr>
        <p:grpSpPr>
          <a:xfrm>
            <a:off x="6636960" y="3312000"/>
            <a:ext cx="1699920" cy="861120"/>
            <a:chOff x="6636960" y="3312000"/>
            <a:chExt cx="1699920" cy="861120"/>
          </a:xfrm>
        </p:grpSpPr>
        <p:sp>
          <p:nvSpPr>
            <p:cNvPr id="1399" name="Rounded Rectangle 219"/>
            <p:cNvSpPr/>
            <p:nvPr/>
          </p:nvSpPr>
          <p:spPr>
            <a:xfrm>
              <a:off x="6636960" y="3312000"/>
              <a:ext cx="10724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00" name="Step 2: 114"/>
            <p:cNvSpPr/>
            <p:nvPr/>
          </p:nvSpPr>
          <p:spPr>
            <a:xfrm>
              <a:off x="6717960" y="3370320"/>
              <a:ext cx="1611360" cy="370080"/>
            </a:xfrm>
            <a:custGeom>
              <a:avLst/>
              <a:gdLst>
                <a:gd name="textAreaLeft" fmla="*/ 0 w 1611360"/>
                <a:gd name="textAreaRight" fmla="*/ 1615680 w 16113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01" name="Click Add New 113"/>
            <p:cNvSpPr/>
            <p:nvPr/>
          </p:nvSpPr>
          <p:spPr>
            <a:xfrm>
              <a:off x="6710400" y="3719880"/>
              <a:ext cx="1626480" cy="309960"/>
            </a:xfrm>
            <a:custGeom>
              <a:avLst/>
              <a:gdLst>
                <a:gd name="textAreaLeft" fmla="*/ 0 w 1626480"/>
                <a:gd name="textAreaRight" fmla="*/ 1630800 w 16264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Job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02" name="Line 175"/>
          <p:cNvSpPr/>
          <p:nvPr/>
        </p:nvSpPr>
        <p:spPr>
          <a:xfrm flipV="1">
            <a:off x="7178760" y="27828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404" name="PlaceHolder 151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Inspection Job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05" name="Group 220"/>
          <p:cNvGrpSpPr/>
          <p:nvPr/>
        </p:nvGrpSpPr>
        <p:grpSpPr>
          <a:xfrm>
            <a:off x="8013240" y="1865880"/>
            <a:ext cx="3187080" cy="1104840"/>
            <a:chOff x="8013240" y="1865880"/>
            <a:chExt cx="3187080" cy="1104840"/>
          </a:xfrm>
        </p:grpSpPr>
        <p:sp>
          <p:nvSpPr>
            <p:cNvPr id="1406" name="Rounded Rectangle 220"/>
            <p:cNvSpPr/>
            <p:nvPr/>
          </p:nvSpPr>
          <p:spPr>
            <a:xfrm>
              <a:off x="8013240" y="186588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07" name="Step 3: 46"/>
            <p:cNvSpPr/>
            <p:nvPr/>
          </p:nvSpPr>
          <p:spPr>
            <a:xfrm>
              <a:off x="8198640" y="198720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08" name="Fill in Username, email, and the other data 46"/>
            <p:cNvSpPr/>
            <p:nvPr/>
          </p:nvSpPr>
          <p:spPr>
            <a:xfrm>
              <a:off x="8185680" y="231228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job type, product,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409" name="Group 221"/>
          <p:cNvGrpSpPr/>
          <p:nvPr/>
        </p:nvGrpSpPr>
        <p:grpSpPr>
          <a:xfrm>
            <a:off x="4163400" y="4921200"/>
            <a:ext cx="2236320" cy="934920"/>
            <a:chOff x="4163400" y="4921200"/>
            <a:chExt cx="2236320" cy="934920"/>
          </a:xfrm>
        </p:grpSpPr>
        <p:sp>
          <p:nvSpPr>
            <p:cNvPr id="1410" name="Rounded Rectangle 221"/>
            <p:cNvSpPr/>
            <p:nvPr/>
          </p:nvSpPr>
          <p:spPr>
            <a:xfrm>
              <a:off x="4163400" y="4921200"/>
              <a:ext cx="1410840" cy="9349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11" name="Step 2: 115"/>
            <p:cNvSpPr/>
            <p:nvPr/>
          </p:nvSpPr>
          <p:spPr>
            <a:xfrm>
              <a:off x="4269960" y="5000400"/>
              <a:ext cx="2119680" cy="371160"/>
            </a:xfrm>
            <a:custGeom>
              <a:avLst/>
              <a:gdLst>
                <a:gd name="textAreaLeft" fmla="*/ 0 w 2119680"/>
                <a:gd name="textAreaRight" fmla="*/ 2124720 w 211968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12" name="Click Add New 114"/>
            <p:cNvSpPr/>
            <p:nvPr/>
          </p:nvSpPr>
          <p:spPr>
            <a:xfrm>
              <a:off x="4260600" y="5377680"/>
              <a:ext cx="2139120" cy="309960"/>
            </a:xfrm>
            <a:custGeom>
              <a:avLst/>
              <a:gdLst>
                <a:gd name="textAreaLeft" fmla="*/ 0 w 2139120"/>
                <a:gd name="textAreaRight" fmla="*/ 2144160 w 213912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Submit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13" name="Line 176"/>
          <p:cNvSpPr/>
          <p:nvPr/>
        </p:nvSpPr>
        <p:spPr>
          <a:xfrm>
            <a:off x="5123160" y="53892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414" name="Group 222"/>
          <p:cNvGrpSpPr/>
          <p:nvPr/>
        </p:nvGrpSpPr>
        <p:grpSpPr>
          <a:xfrm>
            <a:off x="8013600" y="1866240"/>
            <a:ext cx="3187080" cy="1104840"/>
            <a:chOff x="8013600" y="1866240"/>
            <a:chExt cx="3187080" cy="1104840"/>
          </a:xfrm>
        </p:grpSpPr>
        <p:sp>
          <p:nvSpPr>
            <p:cNvPr id="1415" name="Rounded Rectangle 222"/>
            <p:cNvSpPr/>
            <p:nvPr/>
          </p:nvSpPr>
          <p:spPr>
            <a:xfrm>
              <a:off x="8013600" y="186624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16" name="Step 3: 47"/>
            <p:cNvSpPr/>
            <p:nvPr/>
          </p:nvSpPr>
          <p:spPr>
            <a:xfrm>
              <a:off x="8199000" y="198756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17" name="Fill in Username, email, and the other data 47"/>
            <p:cNvSpPr/>
            <p:nvPr/>
          </p:nvSpPr>
          <p:spPr>
            <a:xfrm>
              <a:off x="8186040" y="231264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product, frequency,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PlaceHolder 168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Inspection Job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" descr=""/>
          <p:cNvPicPr/>
          <p:nvPr/>
        </p:nvPicPr>
        <p:blipFill>
          <a:blip r:embed="rId1"/>
          <a:stretch/>
        </p:blipFill>
        <p:spPr>
          <a:xfrm>
            <a:off x="23760" y="1515240"/>
            <a:ext cx="12980520" cy="7471800"/>
          </a:xfrm>
          <a:prstGeom prst="rect">
            <a:avLst/>
          </a:prstGeom>
          <a:ln w="0">
            <a:noFill/>
          </a:ln>
        </p:spPr>
      </p:pic>
      <p:grpSp>
        <p:nvGrpSpPr>
          <p:cNvPr id="1420" name="Group 245"/>
          <p:cNvGrpSpPr/>
          <p:nvPr/>
        </p:nvGrpSpPr>
        <p:grpSpPr>
          <a:xfrm>
            <a:off x="1371960" y="5491080"/>
            <a:ext cx="3656520" cy="1120680"/>
            <a:chOff x="1371960" y="5491080"/>
            <a:chExt cx="3656520" cy="1120680"/>
          </a:xfrm>
        </p:grpSpPr>
        <p:sp>
          <p:nvSpPr>
            <p:cNvPr id="1421" name="Rounded Rectangle 245"/>
            <p:cNvSpPr/>
            <p:nvPr/>
          </p:nvSpPr>
          <p:spPr>
            <a:xfrm>
              <a:off x="1371960" y="549108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22" name="Step 1: 51"/>
            <p:cNvSpPr/>
            <p:nvPr/>
          </p:nvSpPr>
          <p:spPr>
            <a:xfrm>
              <a:off x="1545840" y="562284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23" name="Click on Users 50"/>
            <p:cNvSpPr/>
            <p:nvPr/>
          </p:nvSpPr>
          <p:spPr>
            <a:xfrm>
              <a:off x="1531440" y="599544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Inspection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24" name="Line 195"/>
          <p:cNvSpPr/>
          <p:nvPr/>
        </p:nvSpPr>
        <p:spPr>
          <a:xfrm flipH="1">
            <a:off x="543600" y="60678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1425" name="PlaceHolder 169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Inspection Job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26" name="Line 191"/>
          <p:cNvSpPr/>
          <p:nvPr/>
        </p:nvSpPr>
        <p:spPr>
          <a:xfrm>
            <a:off x="11230920" y="386352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427" name="Group 239"/>
          <p:cNvGrpSpPr/>
          <p:nvPr/>
        </p:nvGrpSpPr>
        <p:grpSpPr>
          <a:xfrm>
            <a:off x="9944280" y="3284640"/>
            <a:ext cx="2341800" cy="1187640"/>
            <a:chOff x="9944280" y="3284640"/>
            <a:chExt cx="2341800" cy="1187640"/>
          </a:xfrm>
        </p:grpSpPr>
        <p:sp>
          <p:nvSpPr>
            <p:cNvPr id="1428" name="Rounded Rectangle 239"/>
            <p:cNvSpPr/>
            <p:nvPr/>
          </p:nvSpPr>
          <p:spPr>
            <a:xfrm>
              <a:off x="9944280" y="3284640"/>
              <a:ext cx="1483560" cy="11876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29" name="Step 2: 123"/>
            <p:cNvSpPr/>
            <p:nvPr/>
          </p:nvSpPr>
          <p:spPr>
            <a:xfrm>
              <a:off x="10056240" y="334512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30" name="Click Add New 122"/>
            <p:cNvSpPr/>
            <p:nvPr/>
          </p:nvSpPr>
          <p:spPr>
            <a:xfrm>
              <a:off x="10046520" y="3631320"/>
              <a:ext cx="1227600" cy="73800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738000"/>
                <a:gd name="textAreaBottom" fmla="*/ 741960 h 7380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432" name="PlaceHolder 170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Inspection Job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33" name="Group 242"/>
          <p:cNvGrpSpPr/>
          <p:nvPr/>
        </p:nvGrpSpPr>
        <p:grpSpPr>
          <a:xfrm>
            <a:off x="8443440" y="1987560"/>
            <a:ext cx="2887560" cy="909360"/>
            <a:chOff x="8443440" y="1987560"/>
            <a:chExt cx="2887560" cy="909360"/>
          </a:xfrm>
        </p:grpSpPr>
        <p:sp>
          <p:nvSpPr>
            <p:cNvPr id="1434" name="Rounded Rectangle 242"/>
            <p:cNvSpPr/>
            <p:nvPr/>
          </p:nvSpPr>
          <p:spPr>
            <a:xfrm>
              <a:off x="8443440" y="198756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35" name="Step 3: 53"/>
            <p:cNvSpPr/>
            <p:nvPr/>
          </p:nvSpPr>
          <p:spPr>
            <a:xfrm>
              <a:off x="8611200" y="205452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36" name="Fill in Username, email, and the other data 53"/>
            <p:cNvSpPr/>
            <p:nvPr/>
          </p:nvSpPr>
          <p:spPr>
            <a:xfrm>
              <a:off x="8599680" y="241560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437" name="Group 238"/>
          <p:cNvGrpSpPr/>
          <p:nvPr/>
        </p:nvGrpSpPr>
        <p:grpSpPr>
          <a:xfrm>
            <a:off x="4304160" y="5753880"/>
            <a:ext cx="2018520" cy="916200"/>
            <a:chOff x="4304160" y="5753880"/>
            <a:chExt cx="2018520" cy="916200"/>
          </a:xfrm>
        </p:grpSpPr>
        <p:sp>
          <p:nvSpPr>
            <p:cNvPr id="1438" name="Rounded Rectangle 238"/>
            <p:cNvSpPr/>
            <p:nvPr/>
          </p:nvSpPr>
          <p:spPr>
            <a:xfrm>
              <a:off x="4304160" y="5753880"/>
              <a:ext cx="1273320" cy="91620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39" name="Step 2: 126"/>
            <p:cNvSpPr/>
            <p:nvPr/>
          </p:nvSpPr>
          <p:spPr>
            <a:xfrm>
              <a:off x="4400280" y="5827680"/>
              <a:ext cx="1913400" cy="371160"/>
            </a:xfrm>
            <a:custGeom>
              <a:avLst/>
              <a:gdLst>
                <a:gd name="textAreaLeft" fmla="*/ 0 w 1913400"/>
                <a:gd name="textAreaRight" fmla="*/ 1918080 w 191340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40" name="Click Add New 125"/>
            <p:cNvSpPr/>
            <p:nvPr/>
          </p:nvSpPr>
          <p:spPr>
            <a:xfrm>
              <a:off x="4392000" y="6198480"/>
              <a:ext cx="1930680" cy="309960"/>
            </a:xfrm>
            <a:custGeom>
              <a:avLst/>
              <a:gdLst>
                <a:gd name="textAreaLeft" fmla="*/ 0 w 1930680"/>
                <a:gd name="textAreaRight" fmla="*/ 1935360 w 1930680"/>
                <a:gd name="textAreaTop" fmla="*/ 0 h 309960"/>
                <a:gd name="textAreaBottom" fmla="*/ 31464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Submit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41" name="Line 190"/>
          <p:cNvSpPr/>
          <p:nvPr/>
        </p:nvSpPr>
        <p:spPr>
          <a:xfrm>
            <a:off x="5118120" y="61984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PlaceHolder 161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Stock Take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444" name="PlaceHolder 162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Stock Take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45" name="Group 232"/>
          <p:cNvGrpSpPr/>
          <p:nvPr/>
        </p:nvGrpSpPr>
        <p:grpSpPr>
          <a:xfrm>
            <a:off x="1371600" y="6030720"/>
            <a:ext cx="3656520" cy="1120680"/>
            <a:chOff x="1371600" y="6030720"/>
            <a:chExt cx="3656520" cy="1120680"/>
          </a:xfrm>
        </p:grpSpPr>
        <p:sp>
          <p:nvSpPr>
            <p:cNvPr id="1446" name="Rounded Rectangle 232"/>
            <p:cNvSpPr/>
            <p:nvPr/>
          </p:nvSpPr>
          <p:spPr>
            <a:xfrm>
              <a:off x="1371600" y="603072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47" name="Step 1: 48"/>
            <p:cNvSpPr/>
            <p:nvPr/>
          </p:nvSpPr>
          <p:spPr>
            <a:xfrm>
              <a:off x="1545480" y="616248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48" name="Click on Users 47"/>
            <p:cNvSpPr/>
            <p:nvPr/>
          </p:nvSpPr>
          <p:spPr>
            <a:xfrm>
              <a:off x="1531080" y="653508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Stock Take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49" name="Line 186"/>
          <p:cNvSpPr/>
          <p:nvPr/>
        </p:nvSpPr>
        <p:spPr>
          <a:xfrm flipH="1">
            <a:off x="543240" y="66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450" name="Group 233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1451" name="Rounded Rectangle 233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52" name="Step 2: 120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53" name="Click Add New 119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54" name="Line 187"/>
          <p:cNvSpPr/>
          <p:nvPr/>
        </p:nvSpPr>
        <p:spPr>
          <a:xfrm flipV="1">
            <a:off x="12079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456" name="PlaceHolder 163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Stock Take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57" name="Group 235"/>
          <p:cNvGrpSpPr/>
          <p:nvPr/>
        </p:nvGrpSpPr>
        <p:grpSpPr>
          <a:xfrm>
            <a:off x="8013240" y="1865880"/>
            <a:ext cx="3187080" cy="1104840"/>
            <a:chOff x="8013240" y="1865880"/>
            <a:chExt cx="3187080" cy="1104840"/>
          </a:xfrm>
        </p:grpSpPr>
        <p:sp>
          <p:nvSpPr>
            <p:cNvPr id="1458" name="Rounded Rectangle 235"/>
            <p:cNvSpPr/>
            <p:nvPr/>
          </p:nvSpPr>
          <p:spPr>
            <a:xfrm>
              <a:off x="8013240" y="186588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59" name="Step 3: 50"/>
            <p:cNvSpPr/>
            <p:nvPr/>
          </p:nvSpPr>
          <p:spPr>
            <a:xfrm>
              <a:off x="8198640" y="198720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60" name="Fill in Username, email, and the other data 50"/>
            <p:cNvSpPr/>
            <p:nvPr/>
          </p:nvSpPr>
          <p:spPr>
            <a:xfrm>
              <a:off x="8185680" y="231228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job type, product,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461" name="Group 236"/>
          <p:cNvGrpSpPr/>
          <p:nvPr/>
        </p:nvGrpSpPr>
        <p:grpSpPr>
          <a:xfrm>
            <a:off x="4163400" y="6181200"/>
            <a:ext cx="2236320" cy="934920"/>
            <a:chOff x="4163400" y="6181200"/>
            <a:chExt cx="2236320" cy="934920"/>
          </a:xfrm>
        </p:grpSpPr>
        <p:sp>
          <p:nvSpPr>
            <p:cNvPr id="1462" name="Rounded Rectangle 236"/>
            <p:cNvSpPr/>
            <p:nvPr/>
          </p:nvSpPr>
          <p:spPr>
            <a:xfrm>
              <a:off x="4163400" y="6181200"/>
              <a:ext cx="1410840" cy="9349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63" name="Step 2: 122"/>
            <p:cNvSpPr/>
            <p:nvPr/>
          </p:nvSpPr>
          <p:spPr>
            <a:xfrm>
              <a:off x="4269960" y="6260400"/>
              <a:ext cx="2119680" cy="371160"/>
            </a:xfrm>
            <a:custGeom>
              <a:avLst/>
              <a:gdLst>
                <a:gd name="textAreaLeft" fmla="*/ 0 w 2119680"/>
                <a:gd name="textAreaRight" fmla="*/ 2124720 w 211968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64" name="Click Add New 121"/>
            <p:cNvSpPr/>
            <p:nvPr/>
          </p:nvSpPr>
          <p:spPr>
            <a:xfrm>
              <a:off x="4260600" y="6637680"/>
              <a:ext cx="2139120" cy="309960"/>
            </a:xfrm>
            <a:custGeom>
              <a:avLst/>
              <a:gdLst>
                <a:gd name="textAreaLeft" fmla="*/ 0 w 2139120"/>
                <a:gd name="textAreaRight" fmla="*/ 2144160 w 213912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65" name="Line 189"/>
          <p:cNvSpPr/>
          <p:nvPr/>
        </p:nvSpPr>
        <p:spPr>
          <a:xfrm>
            <a:off x="5123160" y="66492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466" name="Group 237"/>
          <p:cNvGrpSpPr/>
          <p:nvPr/>
        </p:nvGrpSpPr>
        <p:grpSpPr>
          <a:xfrm>
            <a:off x="8013600" y="1866240"/>
            <a:ext cx="3187080" cy="1104840"/>
            <a:chOff x="8013600" y="1866240"/>
            <a:chExt cx="3187080" cy="1104840"/>
          </a:xfrm>
        </p:grpSpPr>
        <p:sp>
          <p:nvSpPr>
            <p:cNvPr id="1467" name="Rounded Rectangle 237"/>
            <p:cNvSpPr/>
            <p:nvPr/>
          </p:nvSpPr>
          <p:spPr>
            <a:xfrm>
              <a:off x="8013600" y="186624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68" name="Step 3: 51"/>
            <p:cNvSpPr/>
            <p:nvPr/>
          </p:nvSpPr>
          <p:spPr>
            <a:xfrm>
              <a:off x="8199000" y="198756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69" name="Fill in Username, email, and the other data 51"/>
            <p:cNvSpPr/>
            <p:nvPr/>
          </p:nvSpPr>
          <p:spPr>
            <a:xfrm>
              <a:off x="8186040" y="231264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campus, store,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PlaceHolder 164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Stock Take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472" name="PlaceHolder 167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Stock Take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73" name="Group 241"/>
          <p:cNvGrpSpPr/>
          <p:nvPr/>
        </p:nvGrpSpPr>
        <p:grpSpPr>
          <a:xfrm>
            <a:off x="1371600" y="6030720"/>
            <a:ext cx="3656520" cy="1120680"/>
            <a:chOff x="1371600" y="6030720"/>
            <a:chExt cx="3656520" cy="1120680"/>
          </a:xfrm>
        </p:grpSpPr>
        <p:sp>
          <p:nvSpPr>
            <p:cNvPr id="1474" name="Rounded Rectangle 241"/>
            <p:cNvSpPr/>
            <p:nvPr/>
          </p:nvSpPr>
          <p:spPr>
            <a:xfrm>
              <a:off x="1371600" y="6030720"/>
              <a:ext cx="20041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75" name="Step 1: 50"/>
            <p:cNvSpPr/>
            <p:nvPr/>
          </p:nvSpPr>
          <p:spPr>
            <a:xfrm>
              <a:off x="1545480" y="6162480"/>
              <a:ext cx="3482640" cy="370080"/>
            </a:xfrm>
            <a:custGeom>
              <a:avLst/>
              <a:gdLst>
                <a:gd name="textAreaLeft" fmla="*/ 0 w 3482640"/>
                <a:gd name="textAreaRight" fmla="*/ 3488760 w 34826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76" name="Click on Users 49"/>
            <p:cNvSpPr/>
            <p:nvPr/>
          </p:nvSpPr>
          <p:spPr>
            <a:xfrm>
              <a:off x="1531080" y="6535080"/>
              <a:ext cx="1602720" cy="523800"/>
            </a:xfrm>
            <a:custGeom>
              <a:avLst/>
              <a:gdLst>
                <a:gd name="textAreaLeft" fmla="*/ 0 w 1602720"/>
                <a:gd name="textAreaRight" fmla="*/ 1608840 w 1602720"/>
                <a:gd name="textAreaTop" fmla="*/ 0 h 523800"/>
                <a:gd name="textAreaBottom" fmla="*/ 52884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Stock Take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77" name="Line 192"/>
          <p:cNvSpPr/>
          <p:nvPr/>
        </p:nvSpPr>
        <p:spPr>
          <a:xfrm flipH="1">
            <a:off x="543240" y="66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1478" name="Line 194"/>
          <p:cNvSpPr/>
          <p:nvPr/>
        </p:nvSpPr>
        <p:spPr>
          <a:xfrm>
            <a:off x="11266920" y="404352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479" name="Group 243"/>
          <p:cNvGrpSpPr/>
          <p:nvPr/>
        </p:nvGrpSpPr>
        <p:grpSpPr>
          <a:xfrm>
            <a:off x="9980280" y="3464640"/>
            <a:ext cx="2341800" cy="1187640"/>
            <a:chOff x="9980280" y="3464640"/>
            <a:chExt cx="2341800" cy="1187640"/>
          </a:xfrm>
        </p:grpSpPr>
        <p:sp>
          <p:nvSpPr>
            <p:cNvPr id="1480" name="Rounded Rectangle 243"/>
            <p:cNvSpPr/>
            <p:nvPr/>
          </p:nvSpPr>
          <p:spPr>
            <a:xfrm>
              <a:off x="9980280" y="3464640"/>
              <a:ext cx="1483560" cy="11876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81" name="Step 2: 125"/>
            <p:cNvSpPr/>
            <p:nvPr/>
          </p:nvSpPr>
          <p:spPr>
            <a:xfrm>
              <a:off x="10092240" y="352512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82" name="Click Add New 124"/>
            <p:cNvSpPr/>
            <p:nvPr/>
          </p:nvSpPr>
          <p:spPr>
            <a:xfrm>
              <a:off x="10082520" y="3811320"/>
              <a:ext cx="1227600" cy="73800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738000"/>
                <a:gd name="textAreaBottom" fmla="*/ 741960 h 7380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3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Admin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484" name="PlaceHolder 166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Stock Take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85" name="Group 240"/>
          <p:cNvGrpSpPr/>
          <p:nvPr/>
        </p:nvGrpSpPr>
        <p:grpSpPr>
          <a:xfrm>
            <a:off x="8443440" y="1987560"/>
            <a:ext cx="2887560" cy="909360"/>
            <a:chOff x="8443440" y="1987560"/>
            <a:chExt cx="2887560" cy="909360"/>
          </a:xfrm>
        </p:grpSpPr>
        <p:sp>
          <p:nvSpPr>
            <p:cNvPr id="1486" name="Rounded Rectangle 240"/>
            <p:cNvSpPr/>
            <p:nvPr/>
          </p:nvSpPr>
          <p:spPr>
            <a:xfrm>
              <a:off x="8443440" y="198756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87" name="Step 3: 52"/>
            <p:cNvSpPr/>
            <p:nvPr/>
          </p:nvSpPr>
          <p:spPr>
            <a:xfrm>
              <a:off x="8611200" y="205452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88" name="Fill in Username, email, and the other data 52"/>
            <p:cNvSpPr/>
            <p:nvPr/>
          </p:nvSpPr>
          <p:spPr>
            <a:xfrm>
              <a:off x="8599680" y="241560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520" cy="7471800"/>
          </a:xfrm>
          <a:prstGeom prst="rect">
            <a:avLst/>
          </a:prstGeom>
          <a:ln w="0">
            <a:noFill/>
          </a:ln>
        </p:spPr>
      </p:pic>
      <p:sp>
        <p:nvSpPr>
          <p:cNvPr id="1490" name="PlaceHolder 165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Stock Take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91" name="Group 234"/>
          <p:cNvGrpSpPr/>
          <p:nvPr/>
        </p:nvGrpSpPr>
        <p:grpSpPr>
          <a:xfrm>
            <a:off x="4307400" y="7733880"/>
            <a:ext cx="2018520" cy="916200"/>
            <a:chOff x="4307400" y="7733880"/>
            <a:chExt cx="2018520" cy="916200"/>
          </a:xfrm>
        </p:grpSpPr>
        <p:sp>
          <p:nvSpPr>
            <p:cNvPr id="1492" name="Rounded Rectangle 234"/>
            <p:cNvSpPr/>
            <p:nvPr/>
          </p:nvSpPr>
          <p:spPr>
            <a:xfrm>
              <a:off x="4307400" y="7733880"/>
              <a:ext cx="1273320" cy="91620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493" name="Step 2: 121"/>
            <p:cNvSpPr/>
            <p:nvPr/>
          </p:nvSpPr>
          <p:spPr>
            <a:xfrm>
              <a:off x="4403520" y="7807680"/>
              <a:ext cx="1913400" cy="371160"/>
            </a:xfrm>
            <a:custGeom>
              <a:avLst/>
              <a:gdLst>
                <a:gd name="textAreaLeft" fmla="*/ 0 w 1913400"/>
                <a:gd name="textAreaRight" fmla="*/ 1918080 w 191340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94" name="Click Add New 120"/>
            <p:cNvSpPr/>
            <p:nvPr/>
          </p:nvSpPr>
          <p:spPr>
            <a:xfrm>
              <a:off x="4395240" y="8178480"/>
              <a:ext cx="1930680" cy="309960"/>
            </a:xfrm>
            <a:custGeom>
              <a:avLst/>
              <a:gdLst>
                <a:gd name="textAreaLeft" fmla="*/ 0 w 1930680"/>
                <a:gd name="textAreaRight" fmla="*/ 1935360 w 1930680"/>
                <a:gd name="textAreaTop" fmla="*/ 0 h 309960"/>
                <a:gd name="textAreaBottom" fmla="*/ 31464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Submit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95" name="Line 188"/>
          <p:cNvSpPr/>
          <p:nvPr/>
        </p:nvSpPr>
        <p:spPr>
          <a:xfrm>
            <a:off x="5121360" y="81784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PlaceHolder 171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Discrepancy Report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7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880" cy="7472160"/>
          </a:xfrm>
          <a:prstGeom prst="rect">
            <a:avLst/>
          </a:prstGeom>
          <a:ln w="0">
            <a:noFill/>
          </a:ln>
        </p:spPr>
      </p:pic>
      <p:sp>
        <p:nvSpPr>
          <p:cNvPr id="1498" name="PlaceHolder 172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Discrepancy Report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99" name="Group 244"/>
          <p:cNvGrpSpPr/>
          <p:nvPr/>
        </p:nvGrpSpPr>
        <p:grpSpPr>
          <a:xfrm>
            <a:off x="1371600" y="3438720"/>
            <a:ext cx="3657240" cy="1120680"/>
            <a:chOff x="1371600" y="3438720"/>
            <a:chExt cx="3657240" cy="1120680"/>
          </a:xfrm>
        </p:grpSpPr>
        <p:sp>
          <p:nvSpPr>
            <p:cNvPr id="1500" name="Rounded Rectangle 244"/>
            <p:cNvSpPr/>
            <p:nvPr/>
          </p:nvSpPr>
          <p:spPr>
            <a:xfrm>
              <a:off x="1371600" y="3438720"/>
              <a:ext cx="200448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501" name="Step 1: 49"/>
            <p:cNvSpPr/>
            <p:nvPr/>
          </p:nvSpPr>
          <p:spPr>
            <a:xfrm>
              <a:off x="1545480" y="3570480"/>
              <a:ext cx="3483360" cy="370080"/>
            </a:xfrm>
            <a:custGeom>
              <a:avLst/>
              <a:gdLst>
                <a:gd name="textAreaLeft" fmla="*/ 0 w 3483360"/>
                <a:gd name="textAreaRight" fmla="*/ 3489480 w 34833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02" name="Click on Users 48"/>
            <p:cNvSpPr/>
            <p:nvPr/>
          </p:nvSpPr>
          <p:spPr>
            <a:xfrm>
              <a:off x="1531080" y="3942720"/>
              <a:ext cx="1603080" cy="523800"/>
            </a:xfrm>
            <a:custGeom>
              <a:avLst/>
              <a:gdLst>
                <a:gd name="textAreaLeft" fmla="*/ 0 w 1603080"/>
                <a:gd name="textAreaRight" fmla="*/ 1609200 w 1603080"/>
                <a:gd name="textAreaTop" fmla="*/ 0 h 523800"/>
                <a:gd name="textAreaBottom" fmla="*/ 528480 h 5238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Discrepancy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503" name="Line 193"/>
          <p:cNvSpPr/>
          <p:nvPr/>
        </p:nvSpPr>
        <p:spPr>
          <a:xfrm flipH="1">
            <a:off x="543240" y="4015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1504" name="Line 196"/>
          <p:cNvSpPr/>
          <p:nvPr/>
        </p:nvSpPr>
        <p:spPr>
          <a:xfrm>
            <a:off x="10942920" y="397152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505" name="Group 246"/>
          <p:cNvGrpSpPr/>
          <p:nvPr/>
        </p:nvGrpSpPr>
        <p:grpSpPr>
          <a:xfrm>
            <a:off x="9656280" y="3392640"/>
            <a:ext cx="2341800" cy="1187640"/>
            <a:chOff x="9656280" y="3392640"/>
            <a:chExt cx="2341800" cy="1187640"/>
          </a:xfrm>
        </p:grpSpPr>
        <p:sp>
          <p:nvSpPr>
            <p:cNvPr id="1506" name="Rounded Rectangle 246"/>
            <p:cNvSpPr/>
            <p:nvPr/>
          </p:nvSpPr>
          <p:spPr>
            <a:xfrm>
              <a:off x="9656280" y="3392640"/>
              <a:ext cx="1483560" cy="11876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507" name="Step 2: 124"/>
            <p:cNvSpPr/>
            <p:nvPr/>
          </p:nvSpPr>
          <p:spPr>
            <a:xfrm>
              <a:off x="9768240" y="345312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08" name="Click Add New 123"/>
            <p:cNvSpPr/>
            <p:nvPr/>
          </p:nvSpPr>
          <p:spPr>
            <a:xfrm>
              <a:off x="9758520" y="3739320"/>
              <a:ext cx="1227600" cy="73800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738000"/>
                <a:gd name="textAreaBottom" fmla="*/ 741960 h 73800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view icon on a specific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9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880" cy="7472160"/>
          </a:xfrm>
          <a:prstGeom prst="rect">
            <a:avLst/>
          </a:prstGeom>
          <a:ln w="0">
            <a:noFill/>
          </a:ln>
        </p:spPr>
      </p:pic>
      <p:sp>
        <p:nvSpPr>
          <p:cNvPr id="1510" name="PlaceHolder 173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Discrepancy Report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80880" cy="7472160"/>
          </a:xfrm>
          <a:prstGeom prst="rect">
            <a:avLst/>
          </a:prstGeom>
          <a:ln w="0">
            <a:noFill/>
          </a:ln>
        </p:spPr>
      </p:pic>
      <p:sp>
        <p:nvSpPr>
          <p:cNvPr id="1512" name="PlaceHolder 174"/>
          <p:cNvSpPr/>
          <p:nvPr/>
        </p:nvSpPr>
        <p:spPr>
          <a:xfrm>
            <a:off x="952560" y="254520"/>
            <a:ext cx="113907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Discrepancy Report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3" name="Line 197"/>
          <p:cNvSpPr/>
          <p:nvPr/>
        </p:nvSpPr>
        <p:spPr>
          <a:xfrm flipH="1">
            <a:off x="7944480" y="8178840"/>
            <a:ext cx="10627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514" name="Group 247"/>
          <p:cNvGrpSpPr/>
          <p:nvPr/>
        </p:nvGrpSpPr>
        <p:grpSpPr>
          <a:xfrm>
            <a:off x="8817120" y="7752600"/>
            <a:ext cx="4441320" cy="864720"/>
            <a:chOff x="8817120" y="7752600"/>
            <a:chExt cx="4441320" cy="864720"/>
          </a:xfrm>
        </p:grpSpPr>
        <p:sp>
          <p:nvSpPr>
            <p:cNvPr id="1515" name="Rounded Rectangle 247"/>
            <p:cNvSpPr/>
            <p:nvPr/>
          </p:nvSpPr>
          <p:spPr>
            <a:xfrm>
              <a:off x="8817120" y="7752600"/>
              <a:ext cx="2801880" cy="8647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516" name="Step 2: 128"/>
            <p:cNvSpPr/>
            <p:nvPr/>
          </p:nvSpPr>
          <p:spPr>
            <a:xfrm>
              <a:off x="9028080" y="7811280"/>
              <a:ext cx="4210560" cy="371160"/>
            </a:xfrm>
            <a:custGeom>
              <a:avLst/>
              <a:gdLst>
                <a:gd name="textAreaLeft" fmla="*/ 0 w 4210560"/>
                <a:gd name="textAreaRight" fmla="*/ 4219560 w 421056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Option: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17" name="Click Add New 127"/>
            <p:cNvSpPr/>
            <p:nvPr/>
          </p:nvSpPr>
          <p:spPr>
            <a:xfrm>
              <a:off x="9010440" y="8162640"/>
              <a:ext cx="4248000" cy="309960"/>
            </a:xfrm>
            <a:custGeom>
              <a:avLst/>
              <a:gdLst>
                <a:gd name="textAreaLeft" fmla="*/ 0 w 4248000"/>
                <a:gd name="textAreaRight" fmla="*/ 4257000 w 4248000"/>
                <a:gd name="textAreaTop" fmla="*/ 0 h 309960"/>
                <a:gd name="textAreaBottom" fmla="*/ 31464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You can also update the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PlaceHolder 175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Report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9" name="" descr=""/>
          <p:cNvPicPr/>
          <p:nvPr/>
        </p:nvPicPr>
        <p:blipFill>
          <a:blip r:embed="rId1"/>
          <a:stretch/>
        </p:blipFill>
        <p:spPr>
          <a:xfrm>
            <a:off x="23400" y="1503000"/>
            <a:ext cx="12980880" cy="7472160"/>
          </a:xfrm>
          <a:prstGeom prst="rect">
            <a:avLst/>
          </a:prstGeom>
          <a:ln w="0">
            <a:noFill/>
          </a:ln>
        </p:spPr>
      </p:pic>
      <p:sp>
        <p:nvSpPr>
          <p:cNvPr id="1520" name="PlaceHolder 176"/>
          <p:cNvSpPr/>
          <p:nvPr/>
        </p:nvSpPr>
        <p:spPr>
          <a:xfrm>
            <a:off x="952560" y="254520"/>
            <a:ext cx="1161936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Report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521" name="Group 248"/>
          <p:cNvGrpSpPr/>
          <p:nvPr/>
        </p:nvGrpSpPr>
        <p:grpSpPr>
          <a:xfrm>
            <a:off x="4572000" y="4428000"/>
            <a:ext cx="4802760" cy="1371240"/>
            <a:chOff x="4572000" y="4428000"/>
            <a:chExt cx="4802760" cy="1371240"/>
          </a:xfrm>
        </p:grpSpPr>
        <p:sp>
          <p:nvSpPr>
            <p:cNvPr id="1522" name="Rounded Rectangle 248"/>
            <p:cNvSpPr/>
            <p:nvPr/>
          </p:nvSpPr>
          <p:spPr>
            <a:xfrm>
              <a:off x="4572000" y="4428000"/>
              <a:ext cx="4802760" cy="13712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523" name="After login, you will see this dashboard. 7"/>
            <p:cNvSpPr/>
            <p:nvPr/>
          </p:nvSpPr>
          <p:spPr>
            <a:xfrm>
              <a:off x="4791240" y="4505760"/>
              <a:ext cx="4364640" cy="12085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The report page is contains summary report, kayak, bicycle, and other report data that can be downloaded in xlsx file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4" name="Image" descr="Image"/>
          <p:cNvPicPr/>
          <p:nvPr/>
        </p:nvPicPr>
        <p:blipFill>
          <a:blip r:embed="rId1"/>
          <a:stretch/>
        </p:blipFill>
        <p:spPr>
          <a:xfrm>
            <a:off x="2736720" y="6203880"/>
            <a:ext cx="7526160" cy="1963440"/>
          </a:xfrm>
          <a:prstGeom prst="rect">
            <a:avLst/>
          </a:prstGeom>
          <a:ln w="12700">
            <a:noFill/>
          </a:ln>
        </p:spPr>
      </p:pic>
      <p:pic>
        <p:nvPicPr>
          <p:cNvPr id="1525" name="Picture 2" descr="Graphical user interface, text, application&#10;&#10;Description automatically generated"/>
          <p:cNvPicPr/>
          <p:nvPr/>
        </p:nvPicPr>
        <p:blipFill>
          <a:blip r:embed="rId2"/>
          <a:stretch/>
        </p:blipFill>
        <p:spPr>
          <a:xfrm>
            <a:off x="2039040" y="3289320"/>
            <a:ext cx="8921880" cy="215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24480" y="1513800"/>
            <a:ext cx="12976200" cy="7459920"/>
          </a:xfrm>
          <a:prstGeom prst="rect">
            <a:avLst/>
          </a:prstGeom>
          <a:ln w="0">
            <a:noFill/>
          </a:ln>
        </p:spPr>
      </p:pic>
      <p:sp>
        <p:nvSpPr>
          <p:cNvPr id="182" name="PlaceHolder 14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Admin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83" name="Group 22"/>
          <p:cNvGrpSpPr/>
          <p:nvPr/>
        </p:nvGrpSpPr>
        <p:grpSpPr>
          <a:xfrm>
            <a:off x="1515600" y="7542360"/>
            <a:ext cx="3040560" cy="1120680"/>
            <a:chOff x="1515600" y="7542360"/>
            <a:chExt cx="3040560" cy="1120680"/>
          </a:xfrm>
        </p:grpSpPr>
        <p:sp>
          <p:nvSpPr>
            <p:cNvPr id="184" name="Rounded Rectangle 22"/>
            <p:cNvSpPr/>
            <p:nvPr/>
          </p:nvSpPr>
          <p:spPr>
            <a:xfrm>
              <a:off x="1515600" y="7542360"/>
              <a:ext cx="166680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85" name="Step 1: 4"/>
            <p:cNvSpPr/>
            <p:nvPr/>
          </p:nvSpPr>
          <p:spPr>
            <a:xfrm>
              <a:off x="1660680" y="7674120"/>
              <a:ext cx="2895480" cy="370080"/>
            </a:xfrm>
            <a:custGeom>
              <a:avLst/>
              <a:gdLst>
                <a:gd name="textAreaLeft" fmla="*/ 0 w 2895480"/>
                <a:gd name="textAreaRight" fmla="*/ 2900880 w 28954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6" name="Click on Users 3"/>
            <p:cNvSpPr/>
            <p:nvPr/>
          </p:nvSpPr>
          <p:spPr>
            <a:xfrm>
              <a:off x="1648080" y="8046000"/>
              <a:ext cx="1333080" cy="523440"/>
            </a:xfrm>
            <a:custGeom>
              <a:avLst/>
              <a:gdLst>
                <a:gd name="textAreaLeft" fmla="*/ 0 w 1333080"/>
                <a:gd name="textAreaRight" fmla="*/ 1338480 w 133308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Admin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87" name="Line 18"/>
          <p:cNvSpPr/>
          <p:nvPr/>
        </p:nvSpPr>
        <p:spPr>
          <a:xfrm flipH="1">
            <a:off x="565200" y="80964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88" name="Group 23"/>
          <p:cNvGrpSpPr/>
          <p:nvPr/>
        </p:nvGrpSpPr>
        <p:grpSpPr>
          <a:xfrm>
            <a:off x="9343440" y="2178000"/>
            <a:ext cx="2767320" cy="861120"/>
            <a:chOff x="9343440" y="2178000"/>
            <a:chExt cx="2767320" cy="861120"/>
          </a:xfrm>
        </p:grpSpPr>
        <p:sp>
          <p:nvSpPr>
            <p:cNvPr id="189" name="Rounded Rectangle 23"/>
            <p:cNvSpPr/>
            <p:nvPr/>
          </p:nvSpPr>
          <p:spPr>
            <a:xfrm>
              <a:off x="9343440" y="217800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90" name="Step 2: 7"/>
            <p:cNvSpPr/>
            <p:nvPr/>
          </p:nvSpPr>
          <p:spPr>
            <a:xfrm>
              <a:off x="9475200" y="223632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1" name="Click Add New 6"/>
            <p:cNvSpPr/>
            <p:nvPr/>
          </p:nvSpPr>
          <p:spPr>
            <a:xfrm>
              <a:off x="9463680" y="258588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92" name="Line 19"/>
          <p:cNvSpPr/>
          <p:nvPr/>
        </p:nvSpPr>
        <p:spPr>
          <a:xfrm>
            <a:off x="10792800" y="25992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24480" y="1509840"/>
            <a:ext cx="12976200" cy="7467480"/>
          </a:xfrm>
          <a:prstGeom prst="rect">
            <a:avLst/>
          </a:prstGeom>
          <a:ln w="0">
            <a:noFill/>
          </a:ln>
        </p:spPr>
      </p:pic>
      <p:sp>
        <p:nvSpPr>
          <p:cNvPr id="194" name="PlaceHolder 15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Admin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95" name="Group 24"/>
          <p:cNvGrpSpPr/>
          <p:nvPr/>
        </p:nvGrpSpPr>
        <p:grpSpPr>
          <a:xfrm>
            <a:off x="3634200" y="6505200"/>
            <a:ext cx="2767320" cy="861120"/>
            <a:chOff x="3634200" y="6505200"/>
            <a:chExt cx="2767320" cy="861120"/>
          </a:xfrm>
        </p:grpSpPr>
        <p:sp>
          <p:nvSpPr>
            <p:cNvPr id="196" name="Rounded Rectangle 24"/>
            <p:cNvSpPr/>
            <p:nvPr/>
          </p:nvSpPr>
          <p:spPr>
            <a:xfrm>
              <a:off x="3634200" y="650520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97" name="Step 2: 8"/>
            <p:cNvSpPr/>
            <p:nvPr/>
          </p:nvSpPr>
          <p:spPr>
            <a:xfrm>
              <a:off x="3765960" y="656352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8" name="Click Add New 7"/>
            <p:cNvSpPr/>
            <p:nvPr/>
          </p:nvSpPr>
          <p:spPr>
            <a:xfrm>
              <a:off x="3754440" y="691308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99" name="Line 20"/>
          <p:cNvSpPr/>
          <p:nvPr/>
        </p:nvSpPr>
        <p:spPr>
          <a:xfrm>
            <a:off x="5155560" y="69264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200" name="Group 25"/>
          <p:cNvGrpSpPr/>
          <p:nvPr/>
        </p:nvGrpSpPr>
        <p:grpSpPr>
          <a:xfrm>
            <a:off x="3015000" y="1946520"/>
            <a:ext cx="3380760" cy="1104840"/>
            <a:chOff x="3015000" y="1946520"/>
            <a:chExt cx="3380760" cy="1104840"/>
          </a:xfrm>
        </p:grpSpPr>
        <p:sp>
          <p:nvSpPr>
            <p:cNvPr id="201" name="Rounded Rectangle 25"/>
            <p:cNvSpPr/>
            <p:nvPr/>
          </p:nvSpPr>
          <p:spPr>
            <a:xfrm>
              <a:off x="3015000" y="1946520"/>
              <a:ext cx="3380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02" name="Step 3: 4"/>
            <p:cNvSpPr/>
            <p:nvPr/>
          </p:nvSpPr>
          <p:spPr>
            <a:xfrm>
              <a:off x="3211560" y="206784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3" name="Fill in Username, email, and the other data 4"/>
            <p:cNvSpPr/>
            <p:nvPr/>
          </p:nvSpPr>
          <p:spPr>
            <a:xfrm>
              <a:off x="3197880" y="2392920"/>
              <a:ext cx="309960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name, email, password, role, phone, address, status and campus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3"/>
          <p:cNvSpPr/>
          <p:nvPr/>
        </p:nvSpPr>
        <p:spPr>
          <a:xfrm>
            <a:off x="13093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Logging Into Admin Panel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6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Admin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24480" y="1513800"/>
            <a:ext cx="12976200" cy="7459920"/>
          </a:xfrm>
          <a:prstGeom prst="rect">
            <a:avLst/>
          </a:prstGeom>
          <a:ln w="0">
            <a:noFill/>
          </a:ln>
        </p:spPr>
      </p:pic>
      <p:sp>
        <p:nvSpPr>
          <p:cNvPr id="206" name="PlaceHolder 17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Admin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07" name="Group 27"/>
          <p:cNvGrpSpPr/>
          <p:nvPr/>
        </p:nvGrpSpPr>
        <p:grpSpPr>
          <a:xfrm>
            <a:off x="1551600" y="7542360"/>
            <a:ext cx="3040560" cy="1120680"/>
            <a:chOff x="1551600" y="7542360"/>
            <a:chExt cx="3040560" cy="1120680"/>
          </a:xfrm>
        </p:grpSpPr>
        <p:sp>
          <p:nvSpPr>
            <p:cNvPr id="208" name="Rounded Rectangle 27"/>
            <p:cNvSpPr/>
            <p:nvPr/>
          </p:nvSpPr>
          <p:spPr>
            <a:xfrm>
              <a:off x="1551600" y="7542360"/>
              <a:ext cx="166680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09" name="Step 1: 5"/>
            <p:cNvSpPr/>
            <p:nvPr/>
          </p:nvSpPr>
          <p:spPr>
            <a:xfrm>
              <a:off x="1696680" y="7674120"/>
              <a:ext cx="2895480" cy="370080"/>
            </a:xfrm>
            <a:custGeom>
              <a:avLst/>
              <a:gdLst>
                <a:gd name="textAreaLeft" fmla="*/ 0 w 2895480"/>
                <a:gd name="textAreaRight" fmla="*/ 2900880 w 28954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0" name="Click on Users 4"/>
            <p:cNvSpPr/>
            <p:nvPr/>
          </p:nvSpPr>
          <p:spPr>
            <a:xfrm>
              <a:off x="1684080" y="8046000"/>
              <a:ext cx="1333080" cy="523440"/>
            </a:xfrm>
            <a:custGeom>
              <a:avLst/>
              <a:gdLst>
                <a:gd name="textAreaLeft" fmla="*/ 0 w 1333080"/>
                <a:gd name="textAreaRight" fmla="*/ 1338480 w 133308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Admin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11" name="Line 22"/>
          <p:cNvSpPr/>
          <p:nvPr/>
        </p:nvSpPr>
        <p:spPr>
          <a:xfrm flipH="1">
            <a:off x="565200" y="80964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212" name="Group 28"/>
          <p:cNvGrpSpPr/>
          <p:nvPr/>
        </p:nvGrpSpPr>
        <p:grpSpPr>
          <a:xfrm>
            <a:off x="9487440" y="3438000"/>
            <a:ext cx="2755440" cy="1177560"/>
            <a:chOff x="9487440" y="3438000"/>
            <a:chExt cx="2755440" cy="1177560"/>
          </a:xfrm>
        </p:grpSpPr>
        <p:sp>
          <p:nvSpPr>
            <p:cNvPr id="213" name="Rounded Rectangle 28"/>
            <p:cNvSpPr/>
            <p:nvPr/>
          </p:nvSpPr>
          <p:spPr>
            <a:xfrm>
              <a:off x="9487440" y="3438000"/>
              <a:ext cx="1745640" cy="117756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14" name="Step 2: 9"/>
            <p:cNvSpPr/>
            <p:nvPr/>
          </p:nvSpPr>
          <p:spPr>
            <a:xfrm>
              <a:off x="9619200" y="349632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5" name="Click Add New 8"/>
            <p:cNvSpPr/>
            <p:nvPr/>
          </p:nvSpPr>
          <p:spPr>
            <a:xfrm>
              <a:off x="9607680" y="3778920"/>
              <a:ext cx="1444680" cy="736560"/>
            </a:xfrm>
            <a:custGeom>
              <a:avLst/>
              <a:gdLst>
                <a:gd name="textAreaLeft" fmla="*/ 0 w 1444680"/>
                <a:gd name="textAreaRight" fmla="*/ 1450080 w 1444680"/>
                <a:gd name="textAreaTop" fmla="*/ 0 h 736560"/>
                <a:gd name="textAreaBottom" fmla="*/ 741960 h 7365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admin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16" name="Line 23"/>
          <p:cNvSpPr/>
          <p:nvPr/>
        </p:nvSpPr>
        <p:spPr>
          <a:xfrm>
            <a:off x="11044800" y="40752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" descr=""/>
          <p:cNvPicPr/>
          <p:nvPr/>
        </p:nvPicPr>
        <p:blipFill>
          <a:blip r:embed="rId1"/>
          <a:stretch/>
        </p:blipFill>
        <p:spPr>
          <a:xfrm>
            <a:off x="27720" y="1503000"/>
            <a:ext cx="12972960" cy="7459920"/>
          </a:xfrm>
          <a:prstGeom prst="rect">
            <a:avLst/>
          </a:prstGeom>
          <a:ln w="0">
            <a:noFill/>
          </a:ln>
        </p:spPr>
      </p:pic>
      <p:sp>
        <p:nvSpPr>
          <p:cNvPr id="218" name="PlaceHolder 1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Admin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19" name="Group 29"/>
          <p:cNvGrpSpPr/>
          <p:nvPr/>
        </p:nvGrpSpPr>
        <p:grpSpPr>
          <a:xfrm>
            <a:off x="3594960" y="5317920"/>
            <a:ext cx="2767320" cy="861120"/>
            <a:chOff x="3594960" y="5317920"/>
            <a:chExt cx="2767320" cy="861120"/>
          </a:xfrm>
        </p:grpSpPr>
        <p:sp>
          <p:nvSpPr>
            <p:cNvPr id="220" name="Rounded Rectangle 29"/>
            <p:cNvSpPr/>
            <p:nvPr/>
          </p:nvSpPr>
          <p:spPr>
            <a:xfrm>
              <a:off x="3594960" y="531792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21" name="Step 2: 10"/>
            <p:cNvSpPr/>
            <p:nvPr/>
          </p:nvSpPr>
          <p:spPr>
            <a:xfrm>
              <a:off x="3726720" y="537624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2" name="Click Add New 9"/>
            <p:cNvSpPr/>
            <p:nvPr/>
          </p:nvSpPr>
          <p:spPr>
            <a:xfrm>
              <a:off x="3715200" y="572580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23" name="Line 24"/>
          <p:cNvSpPr/>
          <p:nvPr/>
        </p:nvSpPr>
        <p:spPr>
          <a:xfrm>
            <a:off x="5113080" y="57520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224" name="Group 30"/>
          <p:cNvGrpSpPr/>
          <p:nvPr/>
        </p:nvGrpSpPr>
        <p:grpSpPr>
          <a:xfrm>
            <a:off x="2593800" y="2130120"/>
            <a:ext cx="2887560" cy="909360"/>
            <a:chOff x="2593800" y="2130120"/>
            <a:chExt cx="2887560" cy="909360"/>
          </a:xfrm>
        </p:grpSpPr>
        <p:sp>
          <p:nvSpPr>
            <p:cNvPr id="225" name="Rounded Rectangle 30"/>
            <p:cNvSpPr/>
            <p:nvPr/>
          </p:nvSpPr>
          <p:spPr>
            <a:xfrm>
              <a:off x="2593800" y="213012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26" name="Step 3: 2"/>
            <p:cNvSpPr/>
            <p:nvPr/>
          </p:nvSpPr>
          <p:spPr>
            <a:xfrm>
              <a:off x="2761560" y="219708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7" name="Fill in Username, email, and the other data 2"/>
            <p:cNvSpPr/>
            <p:nvPr/>
          </p:nvSpPr>
          <p:spPr>
            <a:xfrm>
              <a:off x="2750040" y="255816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9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Admin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" descr=""/>
          <p:cNvPicPr/>
          <p:nvPr/>
        </p:nvPicPr>
        <p:blipFill>
          <a:blip r:embed="rId1"/>
          <a:stretch/>
        </p:blipFill>
        <p:spPr>
          <a:xfrm>
            <a:off x="24480" y="1513800"/>
            <a:ext cx="12976200" cy="7459920"/>
          </a:xfrm>
          <a:prstGeom prst="rect">
            <a:avLst/>
          </a:prstGeom>
          <a:ln w="0">
            <a:noFill/>
          </a:ln>
        </p:spPr>
      </p:pic>
      <p:sp>
        <p:nvSpPr>
          <p:cNvPr id="230" name="PlaceHolder 20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Admin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31" name="Group 31"/>
          <p:cNvGrpSpPr/>
          <p:nvPr/>
        </p:nvGrpSpPr>
        <p:grpSpPr>
          <a:xfrm>
            <a:off x="1551600" y="7542360"/>
            <a:ext cx="3040560" cy="1120680"/>
            <a:chOff x="1551600" y="7542360"/>
            <a:chExt cx="3040560" cy="1120680"/>
          </a:xfrm>
        </p:grpSpPr>
        <p:sp>
          <p:nvSpPr>
            <p:cNvPr id="232" name="Rounded Rectangle 31"/>
            <p:cNvSpPr/>
            <p:nvPr/>
          </p:nvSpPr>
          <p:spPr>
            <a:xfrm>
              <a:off x="1551600" y="7542360"/>
              <a:ext cx="166680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33" name="Step 1: 6"/>
            <p:cNvSpPr/>
            <p:nvPr/>
          </p:nvSpPr>
          <p:spPr>
            <a:xfrm>
              <a:off x="1696680" y="7674120"/>
              <a:ext cx="2895480" cy="370080"/>
            </a:xfrm>
            <a:custGeom>
              <a:avLst/>
              <a:gdLst>
                <a:gd name="textAreaLeft" fmla="*/ 0 w 2895480"/>
                <a:gd name="textAreaRight" fmla="*/ 2900880 w 28954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4" name="Click on Users 6"/>
            <p:cNvSpPr/>
            <p:nvPr/>
          </p:nvSpPr>
          <p:spPr>
            <a:xfrm>
              <a:off x="1684080" y="8046000"/>
              <a:ext cx="1333080" cy="523440"/>
            </a:xfrm>
            <a:custGeom>
              <a:avLst/>
              <a:gdLst>
                <a:gd name="textAreaLeft" fmla="*/ 0 w 1333080"/>
                <a:gd name="textAreaRight" fmla="*/ 1338480 w 133308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Admin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35" name="Line 25"/>
          <p:cNvSpPr/>
          <p:nvPr/>
        </p:nvSpPr>
        <p:spPr>
          <a:xfrm flipH="1">
            <a:off x="565200" y="80964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236" name="Group 32"/>
          <p:cNvGrpSpPr/>
          <p:nvPr/>
        </p:nvGrpSpPr>
        <p:grpSpPr>
          <a:xfrm>
            <a:off x="9487440" y="3438000"/>
            <a:ext cx="2755440" cy="1177560"/>
            <a:chOff x="9487440" y="3438000"/>
            <a:chExt cx="2755440" cy="1177560"/>
          </a:xfrm>
        </p:grpSpPr>
        <p:sp>
          <p:nvSpPr>
            <p:cNvPr id="237" name="Rounded Rectangle 32"/>
            <p:cNvSpPr/>
            <p:nvPr/>
          </p:nvSpPr>
          <p:spPr>
            <a:xfrm>
              <a:off x="9487440" y="3438000"/>
              <a:ext cx="1745640" cy="117756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38" name="Step 2: 13"/>
            <p:cNvSpPr/>
            <p:nvPr/>
          </p:nvSpPr>
          <p:spPr>
            <a:xfrm>
              <a:off x="9619200" y="349632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Click Add New 13"/>
            <p:cNvSpPr/>
            <p:nvPr/>
          </p:nvSpPr>
          <p:spPr>
            <a:xfrm>
              <a:off x="9607680" y="3778920"/>
              <a:ext cx="1444680" cy="736560"/>
            </a:xfrm>
            <a:custGeom>
              <a:avLst/>
              <a:gdLst>
                <a:gd name="textAreaLeft" fmla="*/ 0 w 1444680"/>
                <a:gd name="textAreaRight" fmla="*/ 1450080 w 1444680"/>
                <a:gd name="textAreaTop" fmla="*/ 0 h 736560"/>
                <a:gd name="textAreaBottom" fmla="*/ 741960 h 7365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admin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40" name="Line 26"/>
          <p:cNvSpPr/>
          <p:nvPr/>
        </p:nvSpPr>
        <p:spPr>
          <a:xfrm>
            <a:off x="11044800" y="40752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27720" y="1503000"/>
            <a:ext cx="12972960" cy="7459920"/>
          </a:xfrm>
          <a:prstGeom prst="rect">
            <a:avLst/>
          </a:prstGeom>
          <a:ln w="0">
            <a:noFill/>
          </a:ln>
        </p:spPr>
      </p:pic>
      <p:sp>
        <p:nvSpPr>
          <p:cNvPr id="242" name="PlaceHolder 21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Admin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43" name="Group 33"/>
          <p:cNvGrpSpPr/>
          <p:nvPr/>
        </p:nvGrpSpPr>
        <p:grpSpPr>
          <a:xfrm>
            <a:off x="8987400" y="2106000"/>
            <a:ext cx="2767320" cy="861120"/>
            <a:chOff x="8987400" y="2106000"/>
            <a:chExt cx="2767320" cy="861120"/>
          </a:xfrm>
        </p:grpSpPr>
        <p:sp>
          <p:nvSpPr>
            <p:cNvPr id="244" name="Rounded Rectangle 33"/>
            <p:cNvSpPr/>
            <p:nvPr/>
          </p:nvSpPr>
          <p:spPr>
            <a:xfrm>
              <a:off x="8987400" y="210600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45" name="Step 2: 11"/>
            <p:cNvSpPr/>
            <p:nvPr/>
          </p:nvSpPr>
          <p:spPr>
            <a:xfrm>
              <a:off x="9119160" y="216432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6" name="Click Add New 11"/>
            <p:cNvSpPr/>
            <p:nvPr/>
          </p:nvSpPr>
          <p:spPr>
            <a:xfrm>
              <a:off x="9107640" y="251388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Delete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47" name="Line 27"/>
          <p:cNvSpPr/>
          <p:nvPr/>
        </p:nvSpPr>
        <p:spPr>
          <a:xfrm>
            <a:off x="10478880" y="258696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22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Role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27720" y="1503000"/>
            <a:ext cx="12972960" cy="7459920"/>
          </a:xfrm>
          <a:prstGeom prst="rect">
            <a:avLst/>
          </a:prstGeom>
          <a:ln w="0">
            <a:noFill/>
          </a:ln>
        </p:spPr>
      </p:pic>
      <p:sp>
        <p:nvSpPr>
          <p:cNvPr id="250" name="PlaceHolder 23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Role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51" name="Group 34"/>
          <p:cNvGrpSpPr/>
          <p:nvPr/>
        </p:nvGrpSpPr>
        <p:grpSpPr>
          <a:xfrm>
            <a:off x="1515600" y="7542720"/>
            <a:ext cx="2822760" cy="1120680"/>
            <a:chOff x="1515600" y="7542720"/>
            <a:chExt cx="2822760" cy="1120680"/>
          </a:xfrm>
        </p:grpSpPr>
        <p:sp>
          <p:nvSpPr>
            <p:cNvPr id="252" name="Rounded Rectangle 34"/>
            <p:cNvSpPr/>
            <p:nvPr/>
          </p:nvSpPr>
          <p:spPr>
            <a:xfrm>
              <a:off x="1515600" y="754272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53" name="Step 1: 7"/>
            <p:cNvSpPr/>
            <p:nvPr/>
          </p:nvSpPr>
          <p:spPr>
            <a:xfrm>
              <a:off x="1650240" y="767448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4" name="Click on Users 5"/>
            <p:cNvSpPr/>
            <p:nvPr/>
          </p:nvSpPr>
          <p:spPr>
            <a:xfrm>
              <a:off x="1638360" y="804636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Admin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55" name="Line 28"/>
          <p:cNvSpPr/>
          <p:nvPr/>
        </p:nvSpPr>
        <p:spPr>
          <a:xfrm flipH="1">
            <a:off x="565200" y="809676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256" name="Group 35"/>
          <p:cNvGrpSpPr/>
          <p:nvPr/>
        </p:nvGrpSpPr>
        <p:grpSpPr>
          <a:xfrm>
            <a:off x="9343440" y="2178360"/>
            <a:ext cx="2767320" cy="861120"/>
            <a:chOff x="9343440" y="2178360"/>
            <a:chExt cx="2767320" cy="861120"/>
          </a:xfrm>
        </p:grpSpPr>
        <p:sp>
          <p:nvSpPr>
            <p:cNvPr id="257" name="Rounded Rectangle 35"/>
            <p:cNvSpPr/>
            <p:nvPr/>
          </p:nvSpPr>
          <p:spPr>
            <a:xfrm>
              <a:off x="9343440" y="2178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58" name="Step 2: 14"/>
            <p:cNvSpPr/>
            <p:nvPr/>
          </p:nvSpPr>
          <p:spPr>
            <a:xfrm>
              <a:off x="9475200" y="2236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9" name="Click Add New 10"/>
            <p:cNvSpPr/>
            <p:nvPr/>
          </p:nvSpPr>
          <p:spPr>
            <a:xfrm>
              <a:off x="9463680" y="2586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60" name="Line 29"/>
          <p:cNvSpPr/>
          <p:nvPr/>
        </p:nvSpPr>
        <p:spPr>
          <a:xfrm>
            <a:off x="10792800" y="259956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261" name="Group 38"/>
          <p:cNvGrpSpPr/>
          <p:nvPr/>
        </p:nvGrpSpPr>
        <p:grpSpPr>
          <a:xfrm>
            <a:off x="8044200" y="1242720"/>
            <a:ext cx="1744560" cy="861120"/>
            <a:chOff x="8044200" y="1242720"/>
            <a:chExt cx="1744560" cy="861120"/>
          </a:xfrm>
        </p:grpSpPr>
        <p:sp>
          <p:nvSpPr>
            <p:cNvPr id="262" name="Rounded Rectangle 38"/>
            <p:cNvSpPr/>
            <p:nvPr/>
          </p:nvSpPr>
          <p:spPr>
            <a:xfrm>
              <a:off x="8044200" y="1242720"/>
              <a:ext cx="109980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63" name="Step 2: 19"/>
            <p:cNvSpPr/>
            <p:nvPr/>
          </p:nvSpPr>
          <p:spPr>
            <a:xfrm>
              <a:off x="8127360" y="1301040"/>
              <a:ext cx="1653840" cy="370080"/>
            </a:xfrm>
            <a:custGeom>
              <a:avLst/>
              <a:gdLst>
                <a:gd name="textAreaLeft" fmla="*/ 0 w 1653840"/>
                <a:gd name="textAreaRight" fmla="*/ 1659240 w 16538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4" name="Click Add New 19"/>
            <p:cNvSpPr/>
            <p:nvPr/>
          </p:nvSpPr>
          <p:spPr>
            <a:xfrm>
              <a:off x="8119800" y="1650600"/>
              <a:ext cx="1668960" cy="309960"/>
            </a:xfrm>
            <a:custGeom>
              <a:avLst/>
              <a:gdLst>
                <a:gd name="textAreaLeft" fmla="*/ 0 w 1668960"/>
                <a:gd name="textAreaRight" fmla="*/ 1674360 w 16689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Role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65" name="Line 31"/>
          <p:cNvSpPr/>
          <p:nvPr/>
        </p:nvSpPr>
        <p:spPr>
          <a:xfrm flipH="1">
            <a:off x="7399800" y="1708560"/>
            <a:ext cx="685800" cy="6858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27720" y="1499040"/>
            <a:ext cx="12972960" cy="7467480"/>
          </a:xfrm>
          <a:prstGeom prst="rect">
            <a:avLst/>
          </a:prstGeom>
          <a:ln w="0">
            <a:noFill/>
          </a:ln>
        </p:spPr>
      </p:pic>
      <p:sp>
        <p:nvSpPr>
          <p:cNvPr id="267" name="PlaceHolder 24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Role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68" name="Group 36"/>
          <p:cNvGrpSpPr/>
          <p:nvPr/>
        </p:nvGrpSpPr>
        <p:grpSpPr>
          <a:xfrm>
            <a:off x="8686800" y="3657960"/>
            <a:ext cx="3380760" cy="1104840"/>
            <a:chOff x="8686800" y="3657960"/>
            <a:chExt cx="3380760" cy="1104840"/>
          </a:xfrm>
        </p:grpSpPr>
        <p:sp>
          <p:nvSpPr>
            <p:cNvPr id="269" name="Rounded Rectangle 36"/>
            <p:cNvSpPr/>
            <p:nvPr/>
          </p:nvSpPr>
          <p:spPr>
            <a:xfrm>
              <a:off x="8686800" y="3657960"/>
              <a:ext cx="3380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70" name="Step 3: 5"/>
            <p:cNvSpPr/>
            <p:nvPr/>
          </p:nvSpPr>
          <p:spPr>
            <a:xfrm>
              <a:off x="8883360" y="377928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1" name="Fill in Username, email, and the other data 5"/>
            <p:cNvSpPr/>
            <p:nvPr/>
          </p:nvSpPr>
          <p:spPr>
            <a:xfrm>
              <a:off x="8869680" y="4104360"/>
              <a:ext cx="309960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name and check the permissions you want to include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25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Role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73" name="Group 39"/>
          <p:cNvGrpSpPr/>
          <p:nvPr/>
        </p:nvGrpSpPr>
        <p:grpSpPr>
          <a:xfrm>
            <a:off x="3634200" y="6505560"/>
            <a:ext cx="2767320" cy="861120"/>
            <a:chOff x="3634200" y="6505560"/>
            <a:chExt cx="2767320" cy="861120"/>
          </a:xfrm>
        </p:grpSpPr>
        <p:sp>
          <p:nvSpPr>
            <p:cNvPr id="274" name="Rounded Rectangle 39"/>
            <p:cNvSpPr/>
            <p:nvPr/>
          </p:nvSpPr>
          <p:spPr>
            <a:xfrm>
              <a:off x="3634200" y="65055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1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75" name="Step 2: 20"/>
            <p:cNvSpPr/>
            <p:nvPr/>
          </p:nvSpPr>
          <p:spPr>
            <a:xfrm>
              <a:off x="3765960" y="65638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6" name="Click Add New 20"/>
            <p:cNvSpPr/>
            <p:nvPr/>
          </p:nvSpPr>
          <p:spPr>
            <a:xfrm>
              <a:off x="3754440" y="69134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77" name="Line 32"/>
          <p:cNvSpPr/>
          <p:nvPr/>
        </p:nvSpPr>
        <p:spPr>
          <a:xfrm>
            <a:off x="5155560" y="692676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278" name="Group 40"/>
          <p:cNvGrpSpPr/>
          <p:nvPr/>
        </p:nvGrpSpPr>
        <p:grpSpPr>
          <a:xfrm>
            <a:off x="8686800" y="3657960"/>
            <a:ext cx="3380760" cy="1104840"/>
            <a:chOff x="8686800" y="3657960"/>
            <a:chExt cx="3380760" cy="1104840"/>
          </a:xfrm>
        </p:grpSpPr>
        <p:sp>
          <p:nvSpPr>
            <p:cNvPr id="279" name="Rounded Rectangle 40"/>
            <p:cNvSpPr/>
            <p:nvPr/>
          </p:nvSpPr>
          <p:spPr>
            <a:xfrm>
              <a:off x="8686800" y="3657960"/>
              <a:ext cx="3380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80" name="Step 3: 7"/>
            <p:cNvSpPr/>
            <p:nvPr/>
          </p:nvSpPr>
          <p:spPr>
            <a:xfrm>
              <a:off x="8883360" y="377928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1" name="Fill in Username, email, and the other data 7"/>
            <p:cNvSpPr/>
            <p:nvPr/>
          </p:nvSpPr>
          <p:spPr>
            <a:xfrm>
              <a:off x="8869680" y="4104360"/>
              <a:ext cx="309960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name and check the permissions you want to include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282" name="" descr=""/>
          <p:cNvPicPr/>
          <p:nvPr/>
        </p:nvPicPr>
        <p:blipFill>
          <a:blip r:embed="rId3"/>
          <a:stretch/>
        </p:blipFill>
        <p:spPr>
          <a:xfrm>
            <a:off x="27720" y="1503000"/>
            <a:ext cx="12972960" cy="7459920"/>
          </a:xfrm>
          <a:prstGeom prst="rect">
            <a:avLst/>
          </a:prstGeom>
          <a:ln w="0">
            <a:noFill/>
          </a:ln>
        </p:spPr>
      </p:pic>
      <p:grpSp>
        <p:nvGrpSpPr>
          <p:cNvPr id="283" name="Group 37"/>
          <p:cNvGrpSpPr/>
          <p:nvPr/>
        </p:nvGrpSpPr>
        <p:grpSpPr>
          <a:xfrm>
            <a:off x="4026960" y="7909920"/>
            <a:ext cx="2307600" cy="861120"/>
            <a:chOff x="4026960" y="7909920"/>
            <a:chExt cx="2307600" cy="861120"/>
          </a:xfrm>
        </p:grpSpPr>
        <p:sp>
          <p:nvSpPr>
            <p:cNvPr id="284" name="Rounded Rectangle 41"/>
            <p:cNvSpPr/>
            <p:nvPr/>
          </p:nvSpPr>
          <p:spPr>
            <a:xfrm>
              <a:off x="4026960" y="790992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85" name="Step 2: 21"/>
            <p:cNvSpPr/>
            <p:nvPr/>
          </p:nvSpPr>
          <p:spPr>
            <a:xfrm>
              <a:off x="4136760" y="796824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6" name="Click Add New 21"/>
            <p:cNvSpPr/>
            <p:nvPr/>
          </p:nvSpPr>
          <p:spPr>
            <a:xfrm>
              <a:off x="4127400" y="831780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87" name="Line 30"/>
          <p:cNvSpPr/>
          <p:nvPr/>
        </p:nvSpPr>
        <p:spPr>
          <a:xfrm>
            <a:off x="5155560" y="833076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3882960" y="1470960"/>
            <a:ext cx="5835240" cy="744264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/>
          <p:nvPr/>
        </p:nvSpPr>
        <p:spPr>
          <a:xfrm>
            <a:off x="949320" y="25740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Logging Into Admin Panel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Line 1"/>
          <p:cNvSpPr/>
          <p:nvPr/>
        </p:nvSpPr>
        <p:spPr>
          <a:xfrm flipH="1" flipV="1">
            <a:off x="7612920" y="8461440"/>
            <a:ext cx="878040" cy="1404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50" name="Group 1"/>
          <p:cNvGrpSpPr/>
          <p:nvPr/>
        </p:nvGrpSpPr>
        <p:grpSpPr>
          <a:xfrm>
            <a:off x="8578800" y="4374360"/>
            <a:ext cx="3238920" cy="966600"/>
            <a:chOff x="8578800" y="4374360"/>
            <a:chExt cx="3238920" cy="966600"/>
          </a:xfrm>
        </p:grpSpPr>
        <p:sp>
          <p:nvSpPr>
            <p:cNvPr id="51" name="Rounded Rectangle 1"/>
            <p:cNvSpPr/>
            <p:nvPr/>
          </p:nvSpPr>
          <p:spPr>
            <a:xfrm>
              <a:off x="8578800" y="4374360"/>
              <a:ext cx="3238920" cy="96660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2" name="Step 2:"/>
            <p:cNvSpPr/>
            <p:nvPr/>
          </p:nvSpPr>
          <p:spPr>
            <a:xfrm>
              <a:off x="8726400" y="4429080"/>
              <a:ext cx="2943360" cy="4359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" name="Type in your username"/>
            <p:cNvSpPr/>
            <p:nvPr/>
          </p:nvSpPr>
          <p:spPr>
            <a:xfrm>
              <a:off x="8713440" y="4822200"/>
              <a:ext cx="2969280" cy="3650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Type in your email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4" name="Group 2"/>
          <p:cNvGrpSpPr/>
          <p:nvPr/>
        </p:nvGrpSpPr>
        <p:grpSpPr>
          <a:xfrm>
            <a:off x="490320" y="2440800"/>
            <a:ext cx="3543480" cy="1057680"/>
            <a:chOff x="490320" y="2440800"/>
            <a:chExt cx="3543480" cy="1057680"/>
          </a:xfrm>
        </p:grpSpPr>
        <p:sp>
          <p:nvSpPr>
            <p:cNvPr id="55" name="Rounded Rectangle 2"/>
            <p:cNvSpPr/>
            <p:nvPr/>
          </p:nvSpPr>
          <p:spPr>
            <a:xfrm>
              <a:off x="490320" y="2440800"/>
              <a:ext cx="3543480" cy="105768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6" name="Step 1:"/>
            <p:cNvSpPr/>
            <p:nvPr/>
          </p:nvSpPr>
          <p:spPr>
            <a:xfrm>
              <a:off x="512280" y="2500920"/>
              <a:ext cx="3220200" cy="4777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7" name="Head to https://staging.exotic.com.sg/wp-admin/"/>
            <p:cNvSpPr/>
            <p:nvPr/>
          </p:nvSpPr>
          <p:spPr>
            <a:xfrm>
              <a:off x="528480" y="2790720"/>
              <a:ext cx="3357720" cy="6800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Head</a:t>
              </a: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 to https://lmsats.stengg.com/login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8" name="Line 2"/>
          <p:cNvSpPr/>
          <p:nvPr/>
        </p:nvSpPr>
        <p:spPr>
          <a:xfrm flipV="1">
            <a:off x="3634920" y="5765400"/>
            <a:ext cx="1354320" cy="135432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59" name="Group 3"/>
          <p:cNvGrpSpPr/>
          <p:nvPr/>
        </p:nvGrpSpPr>
        <p:grpSpPr>
          <a:xfrm>
            <a:off x="748080" y="6950880"/>
            <a:ext cx="3402000" cy="1276920"/>
            <a:chOff x="748080" y="6950880"/>
            <a:chExt cx="3402000" cy="1276920"/>
          </a:xfrm>
        </p:grpSpPr>
        <p:sp>
          <p:nvSpPr>
            <p:cNvPr id="60" name="Rounded Rectangle 3"/>
            <p:cNvSpPr/>
            <p:nvPr/>
          </p:nvSpPr>
          <p:spPr>
            <a:xfrm>
              <a:off x="748080" y="6950880"/>
              <a:ext cx="3402000" cy="12769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1" name="Step 3:"/>
            <p:cNvSpPr/>
            <p:nvPr/>
          </p:nvSpPr>
          <p:spPr>
            <a:xfrm>
              <a:off x="903240" y="7023240"/>
              <a:ext cx="3091320" cy="5770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" name="Type in your password"/>
            <p:cNvSpPr/>
            <p:nvPr/>
          </p:nvSpPr>
          <p:spPr>
            <a:xfrm>
              <a:off x="889560" y="7542360"/>
              <a:ext cx="3118680" cy="483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Type in your password and the password must meet the requirements below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63" name="Group 26"/>
          <p:cNvGrpSpPr/>
          <p:nvPr/>
        </p:nvGrpSpPr>
        <p:grpSpPr>
          <a:xfrm>
            <a:off x="8490960" y="8220240"/>
            <a:ext cx="2767320" cy="861120"/>
            <a:chOff x="8490960" y="8220240"/>
            <a:chExt cx="2767320" cy="861120"/>
          </a:xfrm>
        </p:grpSpPr>
        <p:sp>
          <p:nvSpPr>
            <p:cNvPr id="64" name="Rounded Rectangle 26"/>
            <p:cNvSpPr/>
            <p:nvPr/>
          </p:nvSpPr>
          <p:spPr>
            <a:xfrm>
              <a:off x="8490960" y="822024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5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5" name="Step 2: 12"/>
            <p:cNvSpPr/>
            <p:nvPr/>
          </p:nvSpPr>
          <p:spPr>
            <a:xfrm>
              <a:off x="8622720" y="827856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6" name="Click Add New 12"/>
            <p:cNvSpPr/>
            <p:nvPr/>
          </p:nvSpPr>
          <p:spPr>
            <a:xfrm>
              <a:off x="8611200" y="862812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Sign in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7" name="Line 21"/>
          <p:cNvSpPr/>
          <p:nvPr/>
        </p:nvSpPr>
        <p:spPr>
          <a:xfrm flipH="1" flipV="1">
            <a:off x="7745040" y="4726800"/>
            <a:ext cx="878040" cy="1404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26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Role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" descr=""/>
          <p:cNvPicPr/>
          <p:nvPr/>
        </p:nvPicPr>
        <p:blipFill>
          <a:blip r:embed="rId1"/>
          <a:stretch/>
        </p:blipFill>
        <p:spPr>
          <a:xfrm>
            <a:off x="27720" y="1503000"/>
            <a:ext cx="12972960" cy="7459920"/>
          </a:xfrm>
          <a:prstGeom prst="rect">
            <a:avLst/>
          </a:prstGeom>
          <a:ln w="0">
            <a:noFill/>
          </a:ln>
        </p:spPr>
      </p:pic>
      <p:sp>
        <p:nvSpPr>
          <p:cNvPr id="290" name="PlaceHolder 27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Role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91" name="Group 41"/>
          <p:cNvGrpSpPr/>
          <p:nvPr/>
        </p:nvGrpSpPr>
        <p:grpSpPr>
          <a:xfrm>
            <a:off x="1515600" y="7542720"/>
            <a:ext cx="2822760" cy="1120680"/>
            <a:chOff x="1515600" y="7542720"/>
            <a:chExt cx="2822760" cy="1120680"/>
          </a:xfrm>
        </p:grpSpPr>
        <p:sp>
          <p:nvSpPr>
            <p:cNvPr id="292" name="Rounded Rectangle 37"/>
            <p:cNvSpPr/>
            <p:nvPr/>
          </p:nvSpPr>
          <p:spPr>
            <a:xfrm>
              <a:off x="1515600" y="754272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93" name="Step 1: 9"/>
            <p:cNvSpPr/>
            <p:nvPr/>
          </p:nvSpPr>
          <p:spPr>
            <a:xfrm>
              <a:off x="1650240" y="767448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4" name="Click on Users 9"/>
            <p:cNvSpPr/>
            <p:nvPr/>
          </p:nvSpPr>
          <p:spPr>
            <a:xfrm>
              <a:off x="1638360" y="804636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Admin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95" name="Line 33"/>
          <p:cNvSpPr/>
          <p:nvPr/>
        </p:nvSpPr>
        <p:spPr>
          <a:xfrm flipH="1">
            <a:off x="565200" y="809676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296" name="Line 34"/>
          <p:cNvSpPr/>
          <p:nvPr/>
        </p:nvSpPr>
        <p:spPr>
          <a:xfrm>
            <a:off x="9216000" y="405252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297" name="Group 43"/>
          <p:cNvGrpSpPr/>
          <p:nvPr/>
        </p:nvGrpSpPr>
        <p:grpSpPr>
          <a:xfrm>
            <a:off x="8044200" y="1242720"/>
            <a:ext cx="1744560" cy="861120"/>
            <a:chOff x="8044200" y="1242720"/>
            <a:chExt cx="1744560" cy="861120"/>
          </a:xfrm>
        </p:grpSpPr>
        <p:sp>
          <p:nvSpPr>
            <p:cNvPr id="298" name="Rounded Rectangle 43"/>
            <p:cNvSpPr/>
            <p:nvPr/>
          </p:nvSpPr>
          <p:spPr>
            <a:xfrm>
              <a:off x="8044200" y="1242720"/>
              <a:ext cx="109980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299" name="Step 2: 22"/>
            <p:cNvSpPr/>
            <p:nvPr/>
          </p:nvSpPr>
          <p:spPr>
            <a:xfrm>
              <a:off x="8127360" y="1301040"/>
              <a:ext cx="1653840" cy="370080"/>
            </a:xfrm>
            <a:custGeom>
              <a:avLst/>
              <a:gdLst>
                <a:gd name="textAreaLeft" fmla="*/ 0 w 1653840"/>
                <a:gd name="textAreaRight" fmla="*/ 1659240 w 16538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0" name="Click Add New 22"/>
            <p:cNvSpPr/>
            <p:nvPr/>
          </p:nvSpPr>
          <p:spPr>
            <a:xfrm>
              <a:off x="8119800" y="1650600"/>
              <a:ext cx="1668960" cy="309960"/>
            </a:xfrm>
            <a:custGeom>
              <a:avLst/>
              <a:gdLst>
                <a:gd name="textAreaLeft" fmla="*/ 0 w 1668960"/>
                <a:gd name="textAreaRight" fmla="*/ 1674360 w 16689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Role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01" name="Line 35"/>
          <p:cNvSpPr/>
          <p:nvPr/>
        </p:nvSpPr>
        <p:spPr>
          <a:xfrm flipH="1">
            <a:off x="7399800" y="1708560"/>
            <a:ext cx="685800" cy="6858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302" name="Group 42"/>
          <p:cNvGrpSpPr/>
          <p:nvPr/>
        </p:nvGrpSpPr>
        <p:grpSpPr>
          <a:xfrm>
            <a:off x="7792200" y="3474360"/>
            <a:ext cx="2755440" cy="1177560"/>
            <a:chOff x="7792200" y="3474360"/>
            <a:chExt cx="2755440" cy="1177560"/>
          </a:xfrm>
        </p:grpSpPr>
        <p:sp>
          <p:nvSpPr>
            <p:cNvPr id="303" name="Rounded Rectangle 42"/>
            <p:cNvSpPr/>
            <p:nvPr/>
          </p:nvSpPr>
          <p:spPr>
            <a:xfrm>
              <a:off x="7792200" y="3474360"/>
              <a:ext cx="1745640" cy="117756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04" name="Step 2: 15"/>
            <p:cNvSpPr/>
            <p:nvPr/>
          </p:nvSpPr>
          <p:spPr>
            <a:xfrm>
              <a:off x="7923960" y="3532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5" name="Click Add New 15"/>
            <p:cNvSpPr/>
            <p:nvPr/>
          </p:nvSpPr>
          <p:spPr>
            <a:xfrm>
              <a:off x="7912440" y="3815280"/>
              <a:ext cx="1444680" cy="736560"/>
            </a:xfrm>
            <a:custGeom>
              <a:avLst/>
              <a:gdLst>
                <a:gd name="textAreaLeft" fmla="*/ 0 w 1444680"/>
                <a:gd name="textAreaRight" fmla="*/ 1450080 w 1444680"/>
                <a:gd name="textAreaTop" fmla="*/ 0 h 736560"/>
                <a:gd name="textAreaBottom" fmla="*/ 741960 h 7365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role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" descr=""/>
          <p:cNvPicPr/>
          <p:nvPr/>
        </p:nvPicPr>
        <p:blipFill>
          <a:blip r:embed="rId1"/>
          <a:stretch/>
        </p:blipFill>
        <p:spPr>
          <a:xfrm>
            <a:off x="27720" y="1503000"/>
            <a:ext cx="12972960" cy="7459920"/>
          </a:xfrm>
          <a:prstGeom prst="rect">
            <a:avLst/>
          </a:prstGeom>
          <a:ln w="0">
            <a:noFill/>
          </a:ln>
        </p:spPr>
      </p:pic>
      <p:sp>
        <p:nvSpPr>
          <p:cNvPr id="307" name="PlaceHolder 2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Role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08" name="Group 44"/>
          <p:cNvGrpSpPr/>
          <p:nvPr/>
        </p:nvGrpSpPr>
        <p:grpSpPr>
          <a:xfrm>
            <a:off x="9451800" y="4086000"/>
            <a:ext cx="2887560" cy="909360"/>
            <a:chOff x="9451800" y="4086000"/>
            <a:chExt cx="2887560" cy="909360"/>
          </a:xfrm>
        </p:grpSpPr>
        <p:sp>
          <p:nvSpPr>
            <p:cNvPr id="309" name="Rounded Rectangle 44"/>
            <p:cNvSpPr/>
            <p:nvPr/>
          </p:nvSpPr>
          <p:spPr>
            <a:xfrm>
              <a:off x="9451800" y="408600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10" name="Step 3: 6"/>
            <p:cNvSpPr/>
            <p:nvPr/>
          </p:nvSpPr>
          <p:spPr>
            <a:xfrm>
              <a:off x="9619560" y="415296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1" name="Fill in Username, email, and the other data 6"/>
            <p:cNvSpPr/>
            <p:nvPr/>
          </p:nvSpPr>
          <p:spPr>
            <a:xfrm>
              <a:off x="9608040" y="451404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29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Role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13" name="Group 45"/>
          <p:cNvGrpSpPr/>
          <p:nvPr/>
        </p:nvGrpSpPr>
        <p:grpSpPr>
          <a:xfrm>
            <a:off x="3594960" y="5317920"/>
            <a:ext cx="2767320" cy="861120"/>
            <a:chOff x="3594960" y="5317920"/>
            <a:chExt cx="2767320" cy="861120"/>
          </a:xfrm>
        </p:grpSpPr>
        <p:sp>
          <p:nvSpPr>
            <p:cNvPr id="314" name="Rounded Rectangle 45"/>
            <p:cNvSpPr/>
            <p:nvPr/>
          </p:nvSpPr>
          <p:spPr>
            <a:xfrm>
              <a:off x="3594960" y="531792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1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15" name="Step 2: 16"/>
            <p:cNvSpPr/>
            <p:nvPr/>
          </p:nvSpPr>
          <p:spPr>
            <a:xfrm>
              <a:off x="3726720" y="537624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6" name="Click Add New 14"/>
            <p:cNvSpPr/>
            <p:nvPr/>
          </p:nvSpPr>
          <p:spPr>
            <a:xfrm>
              <a:off x="3715200" y="572580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17" name="Line 36"/>
          <p:cNvSpPr/>
          <p:nvPr/>
        </p:nvSpPr>
        <p:spPr>
          <a:xfrm>
            <a:off x="5113080" y="57520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318" name="Group 46"/>
          <p:cNvGrpSpPr/>
          <p:nvPr/>
        </p:nvGrpSpPr>
        <p:grpSpPr>
          <a:xfrm>
            <a:off x="9451800" y="4086000"/>
            <a:ext cx="2887560" cy="909360"/>
            <a:chOff x="9451800" y="4086000"/>
            <a:chExt cx="2887560" cy="909360"/>
          </a:xfrm>
        </p:grpSpPr>
        <p:sp>
          <p:nvSpPr>
            <p:cNvPr id="319" name="Rounded Rectangle 46"/>
            <p:cNvSpPr/>
            <p:nvPr/>
          </p:nvSpPr>
          <p:spPr>
            <a:xfrm>
              <a:off x="9451800" y="408600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20" name="Step 3: 8"/>
            <p:cNvSpPr/>
            <p:nvPr/>
          </p:nvSpPr>
          <p:spPr>
            <a:xfrm>
              <a:off x="9619560" y="415296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1" name="Fill in Username, email, and the other data 8"/>
            <p:cNvSpPr/>
            <p:nvPr/>
          </p:nvSpPr>
          <p:spPr>
            <a:xfrm>
              <a:off x="9608040" y="451404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322" name="" descr=""/>
          <p:cNvPicPr/>
          <p:nvPr/>
        </p:nvPicPr>
        <p:blipFill>
          <a:blip r:embed="rId3"/>
          <a:stretch/>
        </p:blipFill>
        <p:spPr>
          <a:xfrm>
            <a:off x="27720" y="1503000"/>
            <a:ext cx="12972960" cy="7459920"/>
          </a:xfrm>
          <a:prstGeom prst="rect">
            <a:avLst/>
          </a:prstGeom>
          <a:ln w="0">
            <a:noFill/>
          </a:ln>
        </p:spPr>
      </p:pic>
      <p:grpSp>
        <p:nvGrpSpPr>
          <p:cNvPr id="323" name="Group 47"/>
          <p:cNvGrpSpPr/>
          <p:nvPr/>
        </p:nvGrpSpPr>
        <p:grpSpPr>
          <a:xfrm>
            <a:off x="3825000" y="7893000"/>
            <a:ext cx="2767320" cy="861120"/>
            <a:chOff x="3825000" y="7893000"/>
            <a:chExt cx="2767320" cy="861120"/>
          </a:xfrm>
        </p:grpSpPr>
        <p:sp>
          <p:nvSpPr>
            <p:cNvPr id="324" name="Rounded Rectangle 47"/>
            <p:cNvSpPr/>
            <p:nvPr/>
          </p:nvSpPr>
          <p:spPr>
            <a:xfrm>
              <a:off x="3825000" y="789300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25" name="Step 2: 23"/>
            <p:cNvSpPr/>
            <p:nvPr/>
          </p:nvSpPr>
          <p:spPr>
            <a:xfrm>
              <a:off x="3956760" y="795132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6" name="Click Add New 23"/>
            <p:cNvSpPr/>
            <p:nvPr/>
          </p:nvSpPr>
          <p:spPr>
            <a:xfrm>
              <a:off x="3945240" y="830088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27" name="Line 37"/>
          <p:cNvSpPr/>
          <p:nvPr/>
        </p:nvSpPr>
        <p:spPr>
          <a:xfrm>
            <a:off x="5143680" y="83368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30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Role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27720" y="1503000"/>
            <a:ext cx="12972960" cy="7459920"/>
          </a:xfrm>
          <a:prstGeom prst="rect">
            <a:avLst/>
          </a:prstGeom>
          <a:ln w="0">
            <a:noFill/>
          </a:ln>
        </p:spPr>
      </p:pic>
      <p:sp>
        <p:nvSpPr>
          <p:cNvPr id="330" name="PlaceHolder 31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Role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31" name="Group 48"/>
          <p:cNvGrpSpPr/>
          <p:nvPr/>
        </p:nvGrpSpPr>
        <p:grpSpPr>
          <a:xfrm>
            <a:off x="1515600" y="7542720"/>
            <a:ext cx="2822760" cy="1120680"/>
            <a:chOff x="1515600" y="7542720"/>
            <a:chExt cx="2822760" cy="1120680"/>
          </a:xfrm>
        </p:grpSpPr>
        <p:sp>
          <p:nvSpPr>
            <p:cNvPr id="332" name="Rounded Rectangle 48"/>
            <p:cNvSpPr/>
            <p:nvPr/>
          </p:nvSpPr>
          <p:spPr>
            <a:xfrm>
              <a:off x="1515600" y="754272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33" name="Step 1: 8"/>
            <p:cNvSpPr/>
            <p:nvPr/>
          </p:nvSpPr>
          <p:spPr>
            <a:xfrm>
              <a:off x="1650240" y="767448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4" name="Click on Users 7"/>
            <p:cNvSpPr/>
            <p:nvPr/>
          </p:nvSpPr>
          <p:spPr>
            <a:xfrm>
              <a:off x="1638360" y="804636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Admin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35" name="Line 38"/>
          <p:cNvSpPr/>
          <p:nvPr/>
        </p:nvSpPr>
        <p:spPr>
          <a:xfrm flipH="1">
            <a:off x="565200" y="809676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336" name="Line 39"/>
          <p:cNvSpPr/>
          <p:nvPr/>
        </p:nvSpPr>
        <p:spPr>
          <a:xfrm>
            <a:off x="9216000" y="405252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337" name="Group 49"/>
          <p:cNvGrpSpPr/>
          <p:nvPr/>
        </p:nvGrpSpPr>
        <p:grpSpPr>
          <a:xfrm>
            <a:off x="8044200" y="1242720"/>
            <a:ext cx="1744560" cy="861120"/>
            <a:chOff x="8044200" y="1242720"/>
            <a:chExt cx="1744560" cy="861120"/>
          </a:xfrm>
        </p:grpSpPr>
        <p:sp>
          <p:nvSpPr>
            <p:cNvPr id="338" name="Rounded Rectangle 49"/>
            <p:cNvSpPr/>
            <p:nvPr/>
          </p:nvSpPr>
          <p:spPr>
            <a:xfrm>
              <a:off x="8044200" y="1242720"/>
              <a:ext cx="109980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39" name="Step 2: 17"/>
            <p:cNvSpPr/>
            <p:nvPr/>
          </p:nvSpPr>
          <p:spPr>
            <a:xfrm>
              <a:off x="8127360" y="1301040"/>
              <a:ext cx="1653840" cy="370080"/>
            </a:xfrm>
            <a:custGeom>
              <a:avLst/>
              <a:gdLst>
                <a:gd name="textAreaLeft" fmla="*/ 0 w 1653840"/>
                <a:gd name="textAreaRight" fmla="*/ 1659240 w 16538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0" name="Click Add New 16"/>
            <p:cNvSpPr/>
            <p:nvPr/>
          </p:nvSpPr>
          <p:spPr>
            <a:xfrm>
              <a:off x="8119800" y="1650600"/>
              <a:ext cx="1668960" cy="309960"/>
            </a:xfrm>
            <a:custGeom>
              <a:avLst/>
              <a:gdLst>
                <a:gd name="textAreaLeft" fmla="*/ 0 w 1668960"/>
                <a:gd name="textAreaRight" fmla="*/ 1674360 w 16689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Role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41" name="Line 40"/>
          <p:cNvSpPr/>
          <p:nvPr/>
        </p:nvSpPr>
        <p:spPr>
          <a:xfrm flipH="1">
            <a:off x="7399800" y="1708560"/>
            <a:ext cx="685800" cy="6858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342" name="Group 50"/>
          <p:cNvGrpSpPr/>
          <p:nvPr/>
        </p:nvGrpSpPr>
        <p:grpSpPr>
          <a:xfrm>
            <a:off x="7792200" y="3474360"/>
            <a:ext cx="2755440" cy="1177560"/>
            <a:chOff x="7792200" y="3474360"/>
            <a:chExt cx="2755440" cy="1177560"/>
          </a:xfrm>
        </p:grpSpPr>
        <p:sp>
          <p:nvSpPr>
            <p:cNvPr id="343" name="Rounded Rectangle 50"/>
            <p:cNvSpPr/>
            <p:nvPr/>
          </p:nvSpPr>
          <p:spPr>
            <a:xfrm>
              <a:off x="7792200" y="3474360"/>
              <a:ext cx="1745640" cy="117756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44" name="Step 2: 24"/>
            <p:cNvSpPr/>
            <p:nvPr/>
          </p:nvSpPr>
          <p:spPr>
            <a:xfrm>
              <a:off x="7923960" y="3532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5" name="Click Add New 24"/>
            <p:cNvSpPr/>
            <p:nvPr/>
          </p:nvSpPr>
          <p:spPr>
            <a:xfrm>
              <a:off x="7912440" y="3815280"/>
              <a:ext cx="1444680" cy="736560"/>
            </a:xfrm>
            <a:custGeom>
              <a:avLst/>
              <a:gdLst>
                <a:gd name="textAreaLeft" fmla="*/ 0 w 1444680"/>
                <a:gd name="textAreaRight" fmla="*/ 1450080 w 1444680"/>
                <a:gd name="textAreaTop" fmla="*/ 0 h 736560"/>
                <a:gd name="textAreaBottom" fmla="*/ 741960 h 7365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role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" descr=""/>
          <p:cNvPicPr/>
          <p:nvPr/>
        </p:nvPicPr>
        <p:blipFill>
          <a:blip r:embed="rId1"/>
          <a:stretch/>
        </p:blipFill>
        <p:spPr>
          <a:xfrm>
            <a:off x="27720" y="1503000"/>
            <a:ext cx="12972240" cy="7459920"/>
          </a:xfrm>
          <a:prstGeom prst="rect">
            <a:avLst/>
          </a:prstGeom>
          <a:ln w="0">
            <a:noFill/>
          </a:ln>
        </p:spPr>
      </p:pic>
      <p:sp>
        <p:nvSpPr>
          <p:cNvPr id="347" name="PlaceHolder 32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Role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48" name="Group 51"/>
          <p:cNvGrpSpPr/>
          <p:nvPr/>
        </p:nvGrpSpPr>
        <p:grpSpPr>
          <a:xfrm>
            <a:off x="8984160" y="2106360"/>
            <a:ext cx="2767320" cy="861120"/>
            <a:chOff x="8984160" y="2106360"/>
            <a:chExt cx="2767320" cy="861120"/>
          </a:xfrm>
        </p:grpSpPr>
        <p:sp>
          <p:nvSpPr>
            <p:cNvPr id="349" name="Rounded Rectangle 51"/>
            <p:cNvSpPr/>
            <p:nvPr/>
          </p:nvSpPr>
          <p:spPr>
            <a:xfrm>
              <a:off x="8984160" y="210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50" name="Step 2: 18"/>
            <p:cNvSpPr/>
            <p:nvPr/>
          </p:nvSpPr>
          <p:spPr>
            <a:xfrm>
              <a:off x="9115920" y="2164680"/>
              <a:ext cx="2623680" cy="37044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440"/>
                <a:gd name="textAreaBottom" fmla="*/ 375480 h 370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1" name="Click Add New 17"/>
            <p:cNvSpPr/>
            <p:nvPr/>
          </p:nvSpPr>
          <p:spPr>
            <a:xfrm>
              <a:off x="9104400" y="251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Delete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52" name="Line 41"/>
          <p:cNvSpPr/>
          <p:nvPr/>
        </p:nvSpPr>
        <p:spPr>
          <a:xfrm>
            <a:off x="10478880" y="258696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33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Product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355" name="PlaceHolder 34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Product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56" name="Group 52"/>
          <p:cNvGrpSpPr/>
          <p:nvPr/>
        </p:nvGrpSpPr>
        <p:grpSpPr>
          <a:xfrm>
            <a:off x="1371600" y="2658600"/>
            <a:ext cx="2822760" cy="1120680"/>
            <a:chOff x="1371600" y="2658600"/>
            <a:chExt cx="2822760" cy="1120680"/>
          </a:xfrm>
        </p:grpSpPr>
        <p:sp>
          <p:nvSpPr>
            <p:cNvPr id="357" name="Rounded Rectangle 52"/>
            <p:cNvSpPr/>
            <p:nvPr/>
          </p:nvSpPr>
          <p:spPr>
            <a:xfrm>
              <a:off x="1371600" y="2658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58" name="Step 1: 10"/>
            <p:cNvSpPr/>
            <p:nvPr/>
          </p:nvSpPr>
          <p:spPr>
            <a:xfrm>
              <a:off x="1506240" y="2790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9" name="Click on Users 8"/>
            <p:cNvSpPr/>
            <p:nvPr/>
          </p:nvSpPr>
          <p:spPr>
            <a:xfrm>
              <a:off x="1494360" y="3162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Product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60" name="Line 42"/>
          <p:cNvSpPr/>
          <p:nvPr/>
        </p:nvSpPr>
        <p:spPr>
          <a:xfrm flipH="1">
            <a:off x="579240" y="30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361" name="Group 53"/>
          <p:cNvGrpSpPr/>
          <p:nvPr/>
        </p:nvGrpSpPr>
        <p:grpSpPr>
          <a:xfrm>
            <a:off x="10963440" y="3186360"/>
            <a:ext cx="2767320" cy="861120"/>
            <a:chOff x="10963440" y="3186360"/>
            <a:chExt cx="2767320" cy="861120"/>
          </a:xfrm>
        </p:grpSpPr>
        <p:sp>
          <p:nvSpPr>
            <p:cNvPr id="362" name="Rounded Rectangle 53"/>
            <p:cNvSpPr/>
            <p:nvPr/>
          </p:nvSpPr>
          <p:spPr>
            <a:xfrm>
              <a:off x="10963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63" name="Step 2: 25"/>
            <p:cNvSpPr/>
            <p:nvPr/>
          </p:nvSpPr>
          <p:spPr>
            <a:xfrm>
              <a:off x="11095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4" name="Click Add New 18"/>
            <p:cNvSpPr/>
            <p:nvPr/>
          </p:nvSpPr>
          <p:spPr>
            <a:xfrm>
              <a:off x="11083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65" name="Line 43"/>
          <p:cNvSpPr/>
          <p:nvPr/>
        </p:nvSpPr>
        <p:spPr>
          <a:xfrm flipV="1">
            <a:off x="11610000" y="2743920"/>
            <a:ext cx="493920" cy="6350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27720" y="1498680"/>
            <a:ext cx="12973320" cy="7468920"/>
          </a:xfrm>
          <a:prstGeom prst="rect">
            <a:avLst/>
          </a:prstGeom>
          <a:ln w="0">
            <a:noFill/>
          </a:ln>
        </p:spPr>
      </p:pic>
      <p:sp>
        <p:nvSpPr>
          <p:cNvPr id="367" name="PlaceHolder 35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Product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68" name="Group 55"/>
          <p:cNvGrpSpPr/>
          <p:nvPr/>
        </p:nvGrpSpPr>
        <p:grpSpPr>
          <a:xfrm>
            <a:off x="8182800" y="2649960"/>
            <a:ext cx="3380760" cy="1104840"/>
            <a:chOff x="8182800" y="2649960"/>
            <a:chExt cx="3380760" cy="1104840"/>
          </a:xfrm>
        </p:grpSpPr>
        <p:sp>
          <p:nvSpPr>
            <p:cNvPr id="369" name="Rounded Rectangle 55"/>
            <p:cNvSpPr/>
            <p:nvPr/>
          </p:nvSpPr>
          <p:spPr>
            <a:xfrm>
              <a:off x="8182800" y="2649960"/>
              <a:ext cx="3380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70" name="Step 3: 9"/>
            <p:cNvSpPr/>
            <p:nvPr/>
          </p:nvSpPr>
          <p:spPr>
            <a:xfrm>
              <a:off x="8379360" y="277128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1" name="Fill in Username, email, and the other data 9"/>
            <p:cNvSpPr/>
            <p:nvPr/>
          </p:nvSpPr>
          <p:spPr>
            <a:xfrm>
              <a:off x="8365680" y="3096360"/>
              <a:ext cx="309960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product name, brand,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72" name="Group 58"/>
          <p:cNvGrpSpPr/>
          <p:nvPr/>
        </p:nvGrpSpPr>
        <p:grpSpPr>
          <a:xfrm>
            <a:off x="4023720" y="6506280"/>
            <a:ext cx="2307600" cy="861120"/>
            <a:chOff x="4023720" y="6506280"/>
            <a:chExt cx="2307600" cy="861120"/>
          </a:xfrm>
        </p:grpSpPr>
        <p:sp>
          <p:nvSpPr>
            <p:cNvPr id="373" name="Rounded Rectangle 54"/>
            <p:cNvSpPr/>
            <p:nvPr/>
          </p:nvSpPr>
          <p:spPr>
            <a:xfrm>
              <a:off x="4023720" y="650628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74" name="Step 2: 26"/>
            <p:cNvSpPr/>
            <p:nvPr/>
          </p:nvSpPr>
          <p:spPr>
            <a:xfrm>
              <a:off x="4133520" y="656460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5" name="Click Add New 25"/>
            <p:cNvSpPr/>
            <p:nvPr/>
          </p:nvSpPr>
          <p:spPr>
            <a:xfrm>
              <a:off x="4124160" y="691416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76" name="Line 46"/>
          <p:cNvSpPr/>
          <p:nvPr/>
        </p:nvSpPr>
        <p:spPr>
          <a:xfrm>
            <a:off x="5155560" y="692712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24480" y="1541520"/>
            <a:ext cx="12976200" cy="7476120"/>
          </a:xfrm>
          <a:prstGeom prst="rect">
            <a:avLst/>
          </a:prstGeom>
          <a:ln w="0">
            <a:noFill/>
          </a:ln>
        </p:spPr>
      </p:pic>
      <p:sp>
        <p:nvSpPr>
          <p:cNvPr id="69" name="PlaceHolder 2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Overview of Admin Panel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70" name="Group"/>
          <p:cNvGrpSpPr/>
          <p:nvPr/>
        </p:nvGrpSpPr>
        <p:grpSpPr>
          <a:xfrm>
            <a:off x="9564840" y="1616400"/>
            <a:ext cx="3238920" cy="966600"/>
            <a:chOff x="9564840" y="1616400"/>
            <a:chExt cx="3238920" cy="966600"/>
          </a:xfrm>
        </p:grpSpPr>
        <p:sp>
          <p:nvSpPr>
            <p:cNvPr id="71" name="Rounded Rectangle"/>
            <p:cNvSpPr/>
            <p:nvPr/>
          </p:nvSpPr>
          <p:spPr>
            <a:xfrm>
              <a:off x="9564840" y="1616400"/>
              <a:ext cx="3238920" cy="96660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2" name="After login, you will see this dashboard."/>
            <p:cNvSpPr/>
            <p:nvPr/>
          </p:nvSpPr>
          <p:spPr>
            <a:xfrm>
              <a:off x="9712800" y="1671120"/>
              <a:ext cx="2943360" cy="851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After login, you will see this dashboard.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3" name="Line"/>
          <p:cNvSpPr/>
          <p:nvPr/>
        </p:nvSpPr>
        <p:spPr>
          <a:xfrm flipH="1">
            <a:off x="1636200" y="1600200"/>
            <a:ext cx="1072080" cy="9144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74" name="Line 3"/>
          <p:cNvSpPr/>
          <p:nvPr/>
        </p:nvSpPr>
        <p:spPr>
          <a:xfrm flipH="1">
            <a:off x="1600200" y="2655360"/>
            <a:ext cx="1373760" cy="316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75" name="Group 4"/>
          <p:cNvGrpSpPr/>
          <p:nvPr/>
        </p:nvGrpSpPr>
        <p:grpSpPr>
          <a:xfrm>
            <a:off x="2547000" y="2165760"/>
            <a:ext cx="3909960" cy="993600"/>
            <a:chOff x="2547000" y="2165760"/>
            <a:chExt cx="3909960" cy="993600"/>
          </a:xfrm>
        </p:grpSpPr>
        <p:sp>
          <p:nvSpPr>
            <p:cNvPr id="76" name="Rounded Rectangle 4"/>
            <p:cNvSpPr/>
            <p:nvPr/>
          </p:nvSpPr>
          <p:spPr>
            <a:xfrm>
              <a:off x="2547000" y="2165760"/>
              <a:ext cx="3909960" cy="993600"/>
            </a:xfrm>
            <a:prstGeom prst="roundRect">
              <a:avLst>
                <a:gd name="adj" fmla="val 9620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7" name="Testimonials is where you manage product testimonial"/>
            <p:cNvSpPr/>
            <p:nvPr/>
          </p:nvSpPr>
          <p:spPr>
            <a:xfrm>
              <a:off x="2725560" y="2239560"/>
              <a:ext cx="3553200" cy="896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MY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This is where you manage products, categories, uom, threshold and product logs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78" name="Group 5"/>
          <p:cNvGrpSpPr/>
          <p:nvPr/>
        </p:nvGrpSpPr>
        <p:grpSpPr>
          <a:xfrm>
            <a:off x="2524320" y="1366200"/>
            <a:ext cx="3238920" cy="734760"/>
            <a:chOff x="2524320" y="1366200"/>
            <a:chExt cx="3238920" cy="734760"/>
          </a:xfrm>
        </p:grpSpPr>
        <p:sp>
          <p:nvSpPr>
            <p:cNvPr id="79" name="Rounded Rectangle 5"/>
            <p:cNvSpPr/>
            <p:nvPr/>
          </p:nvSpPr>
          <p:spPr>
            <a:xfrm>
              <a:off x="2524320" y="1366200"/>
              <a:ext cx="3238920" cy="734760"/>
            </a:xfrm>
            <a:prstGeom prst="roundRect">
              <a:avLst>
                <a:gd name="adj" fmla="val 9620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0" name="Media is where you add media to page"/>
            <p:cNvSpPr/>
            <p:nvPr/>
          </p:nvSpPr>
          <p:spPr>
            <a:xfrm>
              <a:off x="2672280" y="1420920"/>
              <a:ext cx="2943360" cy="663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This is the dashboard overview 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1" name="Line 4"/>
          <p:cNvSpPr/>
          <p:nvPr/>
        </p:nvSpPr>
        <p:spPr>
          <a:xfrm flipH="1" flipV="1">
            <a:off x="1603800" y="6100200"/>
            <a:ext cx="1404000" cy="3006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82" name="Group 6"/>
          <p:cNvGrpSpPr/>
          <p:nvPr/>
        </p:nvGrpSpPr>
        <p:grpSpPr>
          <a:xfrm>
            <a:off x="2547000" y="3209760"/>
            <a:ext cx="3909960" cy="993600"/>
            <a:chOff x="2547000" y="3209760"/>
            <a:chExt cx="3909960" cy="993600"/>
          </a:xfrm>
        </p:grpSpPr>
        <p:sp>
          <p:nvSpPr>
            <p:cNvPr id="83" name="Rounded Rectangle 6"/>
            <p:cNvSpPr/>
            <p:nvPr/>
          </p:nvSpPr>
          <p:spPr>
            <a:xfrm>
              <a:off x="2547000" y="3209760"/>
              <a:ext cx="3909960" cy="993600"/>
            </a:xfrm>
            <a:prstGeom prst="roundRect">
              <a:avLst>
                <a:gd name="adj" fmla="val 9620"/>
              </a:avLst>
            </a:prstGeom>
            <a:blipFill rotWithShape="0">
              <a:blip r:embed="rId5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4" name="Testimonials is where you manage product testimonial 1"/>
            <p:cNvSpPr/>
            <p:nvPr/>
          </p:nvSpPr>
          <p:spPr>
            <a:xfrm>
              <a:off x="2725560" y="3283560"/>
              <a:ext cx="3553200" cy="896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MY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This is where you manage location, store and campus data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5" name="Line 5"/>
          <p:cNvSpPr/>
          <p:nvPr/>
        </p:nvSpPr>
        <p:spPr>
          <a:xfrm flipH="1" flipV="1">
            <a:off x="1602360" y="3553920"/>
            <a:ext cx="1140840" cy="13968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86" name="Group 7"/>
          <p:cNvGrpSpPr/>
          <p:nvPr/>
        </p:nvGrpSpPr>
        <p:grpSpPr>
          <a:xfrm>
            <a:off x="2547000" y="4793760"/>
            <a:ext cx="3909960" cy="993600"/>
            <a:chOff x="2547000" y="4793760"/>
            <a:chExt cx="3909960" cy="993600"/>
          </a:xfrm>
        </p:grpSpPr>
        <p:sp>
          <p:nvSpPr>
            <p:cNvPr id="87" name="Rounded Rectangle 7"/>
            <p:cNvSpPr/>
            <p:nvPr/>
          </p:nvSpPr>
          <p:spPr>
            <a:xfrm>
              <a:off x="2547000" y="4793760"/>
              <a:ext cx="3909960" cy="993600"/>
            </a:xfrm>
            <a:prstGeom prst="roundRect">
              <a:avLst>
                <a:gd name="adj" fmla="val 9620"/>
              </a:avLst>
            </a:prstGeom>
            <a:blipFill rotWithShape="0">
              <a:blip r:embed="rId6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8" name="Testimonials is where you manage product testimonial 2"/>
            <p:cNvSpPr/>
            <p:nvPr/>
          </p:nvSpPr>
          <p:spPr>
            <a:xfrm>
              <a:off x="2725560" y="4867560"/>
              <a:ext cx="3553200" cy="896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MY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This is where you manage asset, job and condemn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9" name="Line 6"/>
          <p:cNvSpPr/>
          <p:nvPr/>
        </p:nvSpPr>
        <p:spPr>
          <a:xfrm flipH="1">
            <a:off x="1612800" y="5293800"/>
            <a:ext cx="1143000" cy="27612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0" name="Group 8"/>
          <p:cNvGrpSpPr/>
          <p:nvPr/>
        </p:nvGrpSpPr>
        <p:grpSpPr>
          <a:xfrm>
            <a:off x="2547000" y="5837760"/>
            <a:ext cx="3909960" cy="993600"/>
            <a:chOff x="2547000" y="5837760"/>
            <a:chExt cx="3909960" cy="993600"/>
          </a:xfrm>
        </p:grpSpPr>
        <p:sp>
          <p:nvSpPr>
            <p:cNvPr id="91" name="Rounded Rectangle 8"/>
            <p:cNvSpPr/>
            <p:nvPr/>
          </p:nvSpPr>
          <p:spPr>
            <a:xfrm>
              <a:off x="2547000" y="5837760"/>
              <a:ext cx="3909960" cy="993600"/>
            </a:xfrm>
            <a:prstGeom prst="roundRect">
              <a:avLst>
                <a:gd name="adj" fmla="val 9620"/>
              </a:avLst>
            </a:prstGeom>
            <a:blipFill rotWithShape="0">
              <a:blip r:embed="rId7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2" name="Testimonials is where you manage product testimonial 3"/>
            <p:cNvSpPr/>
            <p:nvPr/>
          </p:nvSpPr>
          <p:spPr>
            <a:xfrm>
              <a:off x="2725560" y="5911560"/>
              <a:ext cx="3553200" cy="896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MY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This is where you manage inspection and inspection job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3" name="Group 9"/>
          <p:cNvGrpSpPr/>
          <p:nvPr/>
        </p:nvGrpSpPr>
        <p:grpSpPr>
          <a:xfrm>
            <a:off x="2547000" y="6881760"/>
            <a:ext cx="3909960" cy="993600"/>
            <a:chOff x="2547000" y="6881760"/>
            <a:chExt cx="3909960" cy="993600"/>
          </a:xfrm>
        </p:grpSpPr>
        <p:sp>
          <p:nvSpPr>
            <p:cNvPr id="94" name="Rounded Rectangle 9"/>
            <p:cNvSpPr/>
            <p:nvPr/>
          </p:nvSpPr>
          <p:spPr>
            <a:xfrm>
              <a:off x="2547000" y="6881760"/>
              <a:ext cx="3909960" cy="993600"/>
            </a:xfrm>
            <a:prstGeom prst="roundRect">
              <a:avLst>
                <a:gd name="adj" fmla="val 9620"/>
              </a:avLst>
            </a:prstGeom>
            <a:blipFill rotWithShape="0">
              <a:blip r:embed="rId8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5" name="Testimonials is where you manage product testimonial 4"/>
            <p:cNvSpPr/>
            <p:nvPr/>
          </p:nvSpPr>
          <p:spPr>
            <a:xfrm>
              <a:off x="2725560" y="6955560"/>
              <a:ext cx="3553200" cy="896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MY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This is where you manage vehicle and type of vehicle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96" name="Line 7"/>
          <p:cNvSpPr/>
          <p:nvPr/>
        </p:nvSpPr>
        <p:spPr>
          <a:xfrm flipH="1" flipV="1">
            <a:off x="1587600" y="7122600"/>
            <a:ext cx="1371600" cy="31572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97" name="Group 10"/>
          <p:cNvGrpSpPr/>
          <p:nvPr/>
        </p:nvGrpSpPr>
        <p:grpSpPr>
          <a:xfrm>
            <a:off x="2547000" y="7925760"/>
            <a:ext cx="3909960" cy="993600"/>
            <a:chOff x="2547000" y="7925760"/>
            <a:chExt cx="3909960" cy="993600"/>
          </a:xfrm>
        </p:grpSpPr>
        <p:sp>
          <p:nvSpPr>
            <p:cNvPr id="98" name="Rounded Rectangle 10"/>
            <p:cNvSpPr/>
            <p:nvPr/>
          </p:nvSpPr>
          <p:spPr>
            <a:xfrm>
              <a:off x="2547000" y="7925760"/>
              <a:ext cx="3909960" cy="993600"/>
            </a:xfrm>
            <a:prstGeom prst="roundRect">
              <a:avLst>
                <a:gd name="adj" fmla="val 9620"/>
              </a:avLst>
            </a:prstGeom>
            <a:blipFill rotWithShape="0">
              <a:blip r:embed="rId9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99" name="Testimonials is where you manage product testimonial 5"/>
            <p:cNvSpPr/>
            <p:nvPr/>
          </p:nvSpPr>
          <p:spPr>
            <a:xfrm>
              <a:off x="2725560" y="7999560"/>
              <a:ext cx="3553200" cy="896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MY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This is where you manage admin and role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0" name="Line 8"/>
          <p:cNvSpPr/>
          <p:nvPr/>
        </p:nvSpPr>
        <p:spPr>
          <a:xfrm flipH="1" flipV="1">
            <a:off x="1608120" y="8139240"/>
            <a:ext cx="1117440" cy="3189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19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Product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379" name="PlaceHolder 122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Product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80" name="Group 169"/>
          <p:cNvGrpSpPr/>
          <p:nvPr/>
        </p:nvGrpSpPr>
        <p:grpSpPr>
          <a:xfrm>
            <a:off x="1371600" y="2658600"/>
            <a:ext cx="2822760" cy="1120680"/>
            <a:chOff x="1371600" y="2658600"/>
            <a:chExt cx="2822760" cy="1120680"/>
          </a:xfrm>
        </p:grpSpPr>
        <p:sp>
          <p:nvSpPr>
            <p:cNvPr id="381" name="Rounded Rectangle 169"/>
            <p:cNvSpPr/>
            <p:nvPr/>
          </p:nvSpPr>
          <p:spPr>
            <a:xfrm>
              <a:off x="1371600" y="2658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82" name="Step 1: 35"/>
            <p:cNvSpPr/>
            <p:nvPr/>
          </p:nvSpPr>
          <p:spPr>
            <a:xfrm>
              <a:off x="1506240" y="2790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3" name="Click on Users 34"/>
            <p:cNvSpPr/>
            <p:nvPr/>
          </p:nvSpPr>
          <p:spPr>
            <a:xfrm>
              <a:off x="1494360" y="3162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Product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84" name="Line 135"/>
          <p:cNvSpPr/>
          <p:nvPr/>
        </p:nvSpPr>
        <p:spPr>
          <a:xfrm flipH="1">
            <a:off x="579240" y="30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385" name="Group 170"/>
          <p:cNvGrpSpPr/>
          <p:nvPr/>
        </p:nvGrpSpPr>
        <p:grpSpPr>
          <a:xfrm>
            <a:off x="10852200" y="3200400"/>
            <a:ext cx="2091960" cy="861120"/>
            <a:chOff x="10852200" y="3200400"/>
            <a:chExt cx="2091960" cy="861120"/>
          </a:xfrm>
        </p:grpSpPr>
        <p:sp>
          <p:nvSpPr>
            <p:cNvPr id="386" name="Rounded Rectangle 170"/>
            <p:cNvSpPr/>
            <p:nvPr/>
          </p:nvSpPr>
          <p:spPr>
            <a:xfrm>
              <a:off x="10852200" y="3200400"/>
              <a:ext cx="131940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87" name="Step 2: 89"/>
            <p:cNvSpPr/>
            <p:nvPr/>
          </p:nvSpPr>
          <p:spPr>
            <a:xfrm>
              <a:off x="10951920" y="3258720"/>
              <a:ext cx="1983240" cy="370080"/>
            </a:xfrm>
            <a:custGeom>
              <a:avLst/>
              <a:gdLst>
                <a:gd name="textAreaLeft" fmla="*/ 0 w 1983240"/>
                <a:gd name="textAreaRight" fmla="*/ 1987560 w 19832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8" name="Click Add New 88"/>
            <p:cNvSpPr/>
            <p:nvPr/>
          </p:nvSpPr>
          <p:spPr>
            <a:xfrm>
              <a:off x="10943280" y="3608280"/>
              <a:ext cx="2000880" cy="309960"/>
            </a:xfrm>
            <a:custGeom>
              <a:avLst/>
              <a:gdLst>
                <a:gd name="textAreaLeft" fmla="*/ 0 w 2000880"/>
                <a:gd name="textAreaRight" fmla="*/ 2005200 w 20008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Import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89" name="Line 137"/>
          <p:cNvSpPr/>
          <p:nvPr/>
        </p:nvSpPr>
        <p:spPr>
          <a:xfrm flipV="1">
            <a:off x="11502000" y="2743920"/>
            <a:ext cx="360" cy="6350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9800" cy="7471080"/>
          </a:xfrm>
          <a:prstGeom prst="rect">
            <a:avLst/>
          </a:prstGeom>
          <a:ln w="0">
            <a:noFill/>
          </a:ln>
        </p:spPr>
      </p:pic>
      <p:sp>
        <p:nvSpPr>
          <p:cNvPr id="391" name="PlaceHolder 124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Product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92" name="Group 177"/>
          <p:cNvGrpSpPr/>
          <p:nvPr/>
        </p:nvGrpSpPr>
        <p:grpSpPr>
          <a:xfrm>
            <a:off x="2875680" y="2287440"/>
            <a:ext cx="3187080" cy="1104840"/>
            <a:chOff x="2875680" y="2287440"/>
            <a:chExt cx="3187080" cy="1104840"/>
          </a:xfrm>
        </p:grpSpPr>
        <p:sp>
          <p:nvSpPr>
            <p:cNvPr id="393" name="Rounded Rectangle 177"/>
            <p:cNvSpPr/>
            <p:nvPr/>
          </p:nvSpPr>
          <p:spPr>
            <a:xfrm>
              <a:off x="2875680" y="228744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94" name="Step 3: 34"/>
            <p:cNvSpPr/>
            <p:nvPr/>
          </p:nvSpPr>
          <p:spPr>
            <a:xfrm>
              <a:off x="3061080" y="240876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5" name="Fill in Username, email, and the other data 34"/>
            <p:cNvSpPr/>
            <p:nvPr/>
          </p:nvSpPr>
          <p:spPr>
            <a:xfrm>
              <a:off x="3048120" y="273384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Upload the csv file that include the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96" name="Group 178"/>
          <p:cNvGrpSpPr/>
          <p:nvPr/>
        </p:nvGrpSpPr>
        <p:grpSpPr>
          <a:xfrm>
            <a:off x="1636200" y="4623840"/>
            <a:ext cx="2307600" cy="861120"/>
            <a:chOff x="1636200" y="4623840"/>
            <a:chExt cx="2307600" cy="861120"/>
          </a:xfrm>
        </p:grpSpPr>
        <p:sp>
          <p:nvSpPr>
            <p:cNvPr id="397" name="Rounded Rectangle 178"/>
            <p:cNvSpPr/>
            <p:nvPr/>
          </p:nvSpPr>
          <p:spPr>
            <a:xfrm>
              <a:off x="1636200" y="462384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398" name="Step 2: 93"/>
            <p:cNvSpPr/>
            <p:nvPr/>
          </p:nvSpPr>
          <p:spPr>
            <a:xfrm>
              <a:off x="1746000" y="468216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9" name="Click Add New 92"/>
            <p:cNvSpPr/>
            <p:nvPr/>
          </p:nvSpPr>
          <p:spPr>
            <a:xfrm>
              <a:off x="1736640" y="503172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Import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00" name="Line 140"/>
          <p:cNvSpPr/>
          <p:nvPr/>
        </p:nvSpPr>
        <p:spPr>
          <a:xfrm flipV="1">
            <a:off x="2370600" y="4222800"/>
            <a:ext cx="360" cy="45972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401" name="Group 179"/>
          <p:cNvGrpSpPr/>
          <p:nvPr/>
        </p:nvGrpSpPr>
        <p:grpSpPr>
          <a:xfrm>
            <a:off x="5029200" y="3658320"/>
            <a:ext cx="3187080" cy="876240"/>
            <a:chOff x="5029200" y="3658320"/>
            <a:chExt cx="3187080" cy="876240"/>
          </a:xfrm>
        </p:grpSpPr>
        <p:sp>
          <p:nvSpPr>
            <p:cNvPr id="402" name="Rounded Rectangle 179"/>
            <p:cNvSpPr/>
            <p:nvPr/>
          </p:nvSpPr>
          <p:spPr>
            <a:xfrm>
              <a:off x="5029200" y="3658320"/>
              <a:ext cx="3187080" cy="87624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03" name="Step 3: 35"/>
            <p:cNvSpPr/>
            <p:nvPr/>
          </p:nvSpPr>
          <p:spPr>
            <a:xfrm>
              <a:off x="5214600" y="371592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Option: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4" name="Fill in Username, email, and the other data 35"/>
            <p:cNvSpPr/>
            <p:nvPr/>
          </p:nvSpPr>
          <p:spPr>
            <a:xfrm>
              <a:off x="5201640" y="4064760"/>
              <a:ext cx="292212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You can download the csv template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05" name="Line 141"/>
          <p:cNvSpPr/>
          <p:nvPr/>
        </p:nvSpPr>
        <p:spPr>
          <a:xfrm flipH="1">
            <a:off x="4398840" y="4078800"/>
            <a:ext cx="89496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406" name="Line 138"/>
          <p:cNvSpPr/>
          <p:nvPr/>
        </p:nvSpPr>
        <p:spPr>
          <a:xfrm flipH="1">
            <a:off x="2250000" y="2899800"/>
            <a:ext cx="685800" cy="6858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37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Product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409" name="PlaceHolder 36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Product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10" name="Group 54"/>
          <p:cNvGrpSpPr/>
          <p:nvPr/>
        </p:nvGrpSpPr>
        <p:grpSpPr>
          <a:xfrm>
            <a:off x="1371600" y="2658600"/>
            <a:ext cx="2822760" cy="1120680"/>
            <a:chOff x="1371600" y="2658600"/>
            <a:chExt cx="2822760" cy="1120680"/>
          </a:xfrm>
        </p:grpSpPr>
        <p:sp>
          <p:nvSpPr>
            <p:cNvPr id="411" name="Rounded Rectangle 56"/>
            <p:cNvSpPr/>
            <p:nvPr/>
          </p:nvSpPr>
          <p:spPr>
            <a:xfrm>
              <a:off x="1371600" y="2658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12" name="Step 1: 13"/>
            <p:cNvSpPr/>
            <p:nvPr/>
          </p:nvSpPr>
          <p:spPr>
            <a:xfrm>
              <a:off x="1506240" y="2790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3" name="Click on Users 12"/>
            <p:cNvSpPr/>
            <p:nvPr/>
          </p:nvSpPr>
          <p:spPr>
            <a:xfrm>
              <a:off x="1494360" y="3162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Product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14" name="Line 44"/>
          <p:cNvSpPr/>
          <p:nvPr/>
        </p:nvSpPr>
        <p:spPr>
          <a:xfrm flipH="1">
            <a:off x="579240" y="30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415" name="Line 45"/>
          <p:cNvSpPr/>
          <p:nvPr/>
        </p:nvSpPr>
        <p:spPr>
          <a:xfrm>
            <a:off x="11553480" y="4199400"/>
            <a:ext cx="7189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416" name="Group 57"/>
          <p:cNvGrpSpPr/>
          <p:nvPr/>
        </p:nvGrpSpPr>
        <p:grpSpPr>
          <a:xfrm>
            <a:off x="9948960" y="3618360"/>
            <a:ext cx="2755440" cy="1177560"/>
            <a:chOff x="9948960" y="3618360"/>
            <a:chExt cx="2755440" cy="1177560"/>
          </a:xfrm>
        </p:grpSpPr>
        <p:sp>
          <p:nvSpPr>
            <p:cNvPr id="417" name="Rounded Rectangle 58"/>
            <p:cNvSpPr/>
            <p:nvPr/>
          </p:nvSpPr>
          <p:spPr>
            <a:xfrm>
              <a:off x="9948960" y="3618360"/>
              <a:ext cx="1745640" cy="117756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18" name="Step 2: 28"/>
            <p:cNvSpPr/>
            <p:nvPr/>
          </p:nvSpPr>
          <p:spPr>
            <a:xfrm>
              <a:off x="10080720" y="3676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9" name="Click Add New 27"/>
            <p:cNvSpPr/>
            <p:nvPr/>
          </p:nvSpPr>
          <p:spPr>
            <a:xfrm>
              <a:off x="10069200" y="3959280"/>
              <a:ext cx="1444680" cy="736560"/>
            </a:xfrm>
            <a:custGeom>
              <a:avLst/>
              <a:gdLst>
                <a:gd name="textAreaLeft" fmla="*/ 0 w 1444680"/>
                <a:gd name="textAreaRight" fmla="*/ 1450080 w 1444680"/>
                <a:gd name="textAreaTop" fmla="*/ 0 h 736560"/>
                <a:gd name="textAreaBottom" fmla="*/ 741960 h 7365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product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" descr=""/>
          <p:cNvPicPr/>
          <p:nvPr/>
        </p:nvPicPr>
        <p:blipFill>
          <a:blip r:embed="rId1"/>
          <a:stretch/>
        </p:blipFill>
        <p:spPr>
          <a:xfrm>
            <a:off x="27720" y="1498320"/>
            <a:ext cx="12973320" cy="7470000"/>
          </a:xfrm>
          <a:prstGeom prst="rect">
            <a:avLst/>
          </a:prstGeom>
          <a:ln w="0">
            <a:noFill/>
          </a:ln>
        </p:spPr>
      </p:pic>
      <p:sp>
        <p:nvSpPr>
          <p:cNvPr id="421" name="PlaceHolder 3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Product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2" name="Line 48"/>
          <p:cNvSpPr/>
          <p:nvPr/>
        </p:nvSpPr>
        <p:spPr>
          <a:xfrm>
            <a:off x="5113080" y="69400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423" name="Group 56"/>
          <p:cNvGrpSpPr/>
          <p:nvPr/>
        </p:nvGrpSpPr>
        <p:grpSpPr>
          <a:xfrm>
            <a:off x="8767440" y="2743200"/>
            <a:ext cx="2887560" cy="909360"/>
            <a:chOff x="8767440" y="2743200"/>
            <a:chExt cx="2887560" cy="909360"/>
          </a:xfrm>
        </p:grpSpPr>
        <p:sp>
          <p:nvSpPr>
            <p:cNvPr id="424" name="Rounded Rectangle 57"/>
            <p:cNvSpPr/>
            <p:nvPr/>
          </p:nvSpPr>
          <p:spPr>
            <a:xfrm>
              <a:off x="8767440" y="274320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25" name="Step 3: 10"/>
            <p:cNvSpPr/>
            <p:nvPr/>
          </p:nvSpPr>
          <p:spPr>
            <a:xfrm>
              <a:off x="8935200" y="281016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6" name="Fill in Username, email, and the other data 10"/>
            <p:cNvSpPr/>
            <p:nvPr/>
          </p:nvSpPr>
          <p:spPr>
            <a:xfrm>
              <a:off x="8923680" y="317124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27" name="Group 59"/>
          <p:cNvGrpSpPr/>
          <p:nvPr/>
        </p:nvGrpSpPr>
        <p:grpSpPr>
          <a:xfrm>
            <a:off x="4020480" y="6542640"/>
            <a:ext cx="2307600" cy="861120"/>
            <a:chOff x="4020480" y="6542640"/>
            <a:chExt cx="2307600" cy="861120"/>
          </a:xfrm>
        </p:grpSpPr>
        <p:sp>
          <p:nvSpPr>
            <p:cNvPr id="428" name="Rounded Rectangle 59"/>
            <p:cNvSpPr/>
            <p:nvPr/>
          </p:nvSpPr>
          <p:spPr>
            <a:xfrm>
              <a:off x="4020480" y="654264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29" name="Step 2: 27"/>
            <p:cNvSpPr/>
            <p:nvPr/>
          </p:nvSpPr>
          <p:spPr>
            <a:xfrm>
              <a:off x="4130280" y="660096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0" name="Click Add New 26"/>
            <p:cNvSpPr/>
            <p:nvPr/>
          </p:nvSpPr>
          <p:spPr>
            <a:xfrm>
              <a:off x="4120920" y="695052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41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Product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433" name="PlaceHolder 39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Product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34" name="Group 60"/>
          <p:cNvGrpSpPr/>
          <p:nvPr/>
        </p:nvGrpSpPr>
        <p:grpSpPr>
          <a:xfrm>
            <a:off x="1371600" y="2658600"/>
            <a:ext cx="2822760" cy="1120680"/>
            <a:chOff x="1371600" y="2658600"/>
            <a:chExt cx="2822760" cy="1120680"/>
          </a:xfrm>
        </p:grpSpPr>
        <p:sp>
          <p:nvSpPr>
            <p:cNvPr id="435" name="Rounded Rectangle 60"/>
            <p:cNvSpPr/>
            <p:nvPr/>
          </p:nvSpPr>
          <p:spPr>
            <a:xfrm>
              <a:off x="1371600" y="2658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36" name="Step 1: 11"/>
            <p:cNvSpPr/>
            <p:nvPr/>
          </p:nvSpPr>
          <p:spPr>
            <a:xfrm>
              <a:off x="1506240" y="2790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7" name="Click on Users 10"/>
            <p:cNvSpPr/>
            <p:nvPr/>
          </p:nvSpPr>
          <p:spPr>
            <a:xfrm>
              <a:off x="1494360" y="3162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Product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38" name="Line 47"/>
          <p:cNvSpPr/>
          <p:nvPr/>
        </p:nvSpPr>
        <p:spPr>
          <a:xfrm flipH="1">
            <a:off x="579240" y="30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439" name="Line 49"/>
          <p:cNvSpPr/>
          <p:nvPr/>
        </p:nvSpPr>
        <p:spPr>
          <a:xfrm>
            <a:off x="11553480" y="4199400"/>
            <a:ext cx="7189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440" name="Group 61"/>
          <p:cNvGrpSpPr/>
          <p:nvPr/>
        </p:nvGrpSpPr>
        <p:grpSpPr>
          <a:xfrm>
            <a:off x="9948960" y="3618360"/>
            <a:ext cx="2755440" cy="1177560"/>
            <a:chOff x="9948960" y="3618360"/>
            <a:chExt cx="2755440" cy="1177560"/>
          </a:xfrm>
        </p:grpSpPr>
        <p:sp>
          <p:nvSpPr>
            <p:cNvPr id="441" name="Rounded Rectangle 61"/>
            <p:cNvSpPr/>
            <p:nvPr/>
          </p:nvSpPr>
          <p:spPr>
            <a:xfrm>
              <a:off x="9948960" y="3618360"/>
              <a:ext cx="1745640" cy="117756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42" name="Step 2: 29"/>
            <p:cNvSpPr/>
            <p:nvPr/>
          </p:nvSpPr>
          <p:spPr>
            <a:xfrm>
              <a:off x="10080720" y="3676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3" name="Click Add New 28"/>
            <p:cNvSpPr/>
            <p:nvPr/>
          </p:nvSpPr>
          <p:spPr>
            <a:xfrm>
              <a:off x="10069200" y="3959280"/>
              <a:ext cx="1444680" cy="736560"/>
            </a:xfrm>
            <a:custGeom>
              <a:avLst/>
              <a:gdLst>
                <a:gd name="textAreaLeft" fmla="*/ 0 w 1444680"/>
                <a:gd name="textAreaRight" fmla="*/ 1450080 w 1444680"/>
                <a:gd name="textAreaTop" fmla="*/ 0 h 736560"/>
                <a:gd name="textAreaBottom" fmla="*/ 741960 h 7365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product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" descr=""/>
          <p:cNvPicPr/>
          <p:nvPr/>
        </p:nvPicPr>
        <p:blipFill>
          <a:blip r:embed="rId1"/>
          <a:stretch/>
        </p:blipFill>
        <p:spPr>
          <a:xfrm>
            <a:off x="27720" y="1498320"/>
            <a:ext cx="12973320" cy="7470000"/>
          </a:xfrm>
          <a:prstGeom prst="rect">
            <a:avLst/>
          </a:prstGeom>
          <a:ln w="0">
            <a:noFill/>
          </a:ln>
        </p:spPr>
      </p:pic>
      <p:sp>
        <p:nvSpPr>
          <p:cNvPr id="445" name="PlaceHolder 40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Product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6" name="Line 50"/>
          <p:cNvSpPr/>
          <p:nvPr/>
        </p:nvSpPr>
        <p:spPr>
          <a:xfrm>
            <a:off x="10478880" y="25516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447" name="Group 63"/>
          <p:cNvGrpSpPr/>
          <p:nvPr/>
        </p:nvGrpSpPr>
        <p:grpSpPr>
          <a:xfrm>
            <a:off x="9504000" y="2107080"/>
            <a:ext cx="2138400" cy="861120"/>
            <a:chOff x="9504000" y="2107080"/>
            <a:chExt cx="2138400" cy="861120"/>
          </a:xfrm>
        </p:grpSpPr>
        <p:sp>
          <p:nvSpPr>
            <p:cNvPr id="448" name="Rounded Rectangle 63"/>
            <p:cNvSpPr/>
            <p:nvPr/>
          </p:nvSpPr>
          <p:spPr>
            <a:xfrm>
              <a:off x="9504000" y="2107080"/>
              <a:ext cx="13485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49" name="Step 2: 30"/>
            <p:cNvSpPr/>
            <p:nvPr/>
          </p:nvSpPr>
          <p:spPr>
            <a:xfrm>
              <a:off x="9605880" y="2165400"/>
              <a:ext cx="2027160" cy="370080"/>
            </a:xfrm>
            <a:custGeom>
              <a:avLst/>
              <a:gdLst>
                <a:gd name="textAreaLeft" fmla="*/ 0 w 2027160"/>
                <a:gd name="textAreaRight" fmla="*/ 2032200 w 2027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0" name="Click Add New 29"/>
            <p:cNvSpPr/>
            <p:nvPr/>
          </p:nvSpPr>
          <p:spPr>
            <a:xfrm>
              <a:off x="9597240" y="2514960"/>
              <a:ext cx="2045160" cy="309960"/>
            </a:xfrm>
            <a:custGeom>
              <a:avLst/>
              <a:gdLst>
                <a:gd name="textAreaLeft" fmla="*/ 0 w 2045160"/>
                <a:gd name="textAreaRight" fmla="*/ 2050200 w 2045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Delete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42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UOM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4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Dashboard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453" name="PlaceHolder 43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UOM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54" name="Group 62"/>
          <p:cNvGrpSpPr/>
          <p:nvPr/>
        </p:nvGrpSpPr>
        <p:grpSpPr>
          <a:xfrm>
            <a:off x="1371600" y="2658600"/>
            <a:ext cx="2822760" cy="1120680"/>
            <a:chOff x="1371600" y="2658600"/>
            <a:chExt cx="2822760" cy="1120680"/>
          </a:xfrm>
        </p:grpSpPr>
        <p:sp>
          <p:nvSpPr>
            <p:cNvPr id="455" name="Rounded Rectangle 62"/>
            <p:cNvSpPr/>
            <p:nvPr/>
          </p:nvSpPr>
          <p:spPr>
            <a:xfrm>
              <a:off x="1371600" y="2658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56" name="Step 1: 12"/>
            <p:cNvSpPr/>
            <p:nvPr/>
          </p:nvSpPr>
          <p:spPr>
            <a:xfrm>
              <a:off x="1506240" y="2790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7" name="Click on Users 11"/>
            <p:cNvSpPr/>
            <p:nvPr/>
          </p:nvSpPr>
          <p:spPr>
            <a:xfrm>
              <a:off x="1494360" y="3162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Product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58" name="Line 51"/>
          <p:cNvSpPr/>
          <p:nvPr/>
        </p:nvSpPr>
        <p:spPr>
          <a:xfrm flipH="1">
            <a:off x="579240" y="30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459" name="Group 64"/>
          <p:cNvGrpSpPr/>
          <p:nvPr/>
        </p:nvGrpSpPr>
        <p:grpSpPr>
          <a:xfrm>
            <a:off x="8481600" y="3250080"/>
            <a:ext cx="1825200" cy="861120"/>
            <a:chOff x="8481600" y="3250080"/>
            <a:chExt cx="1825200" cy="861120"/>
          </a:xfrm>
        </p:grpSpPr>
        <p:sp>
          <p:nvSpPr>
            <p:cNvPr id="460" name="Rounded Rectangle 64"/>
            <p:cNvSpPr/>
            <p:nvPr/>
          </p:nvSpPr>
          <p:spPr>
            <a:xfrm>
              <a:off x="8481600" y="3250080"/>
              <a:ext cx="115092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61" name="Step 2: 31"/>
            <p:cNvSpPr/>
            <p:nvPr/>
          </p:nvSpPr>
          <p:spPr>
            <a:xfrm>
              <a:off x="8568720" y="3308400"/>
              <a:ext cx="1730160" cy="370080"/>
            </a:xfrm>
            <a:custGeom>
              <a:avLst/>
              <a:gdLst>
                <a:gd name="textAreaLeft" fmla="*/ 0 w 1730160"/>
                <a:gd name="textAreaRight" fmla="*/ 1734840 w 1730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2" name="Click Add New 30"/>
            <p:cNvSpPr/>
            <p:nvPr/>
          </p:nvSpPr>
          <p:spPr>
            <a:xfrm>
              <a:off x="8560800" y="3657960"/>
              <a:ext cx="1746000" cy="309960"/>
            </a:xfrm>
            <a:custGeom>
              <a:avLst/>
              <a:gdLst>
                <a:gd name="textAreaLeft" fmla="*/ 0 w 1746000"/>
                <a:gd name="textAreaRight" fmla="*/ 1750680 w 174600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UOM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63" name="Line 52"/>
          <p:cNvSpPr/>
          <p:nvPr/>
        </p:nvSpPr>
        <p:spPr>
          <a:xfrm flipV="1">
            <a:off x="9024120" y="2743200"/>
            <a:ext cx="360" cy="5666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" descr=""/>
          <p:cNvPicPr/>
          <p:nvPr/>
        </p:nvPicPr>
        <p:blipFill>
          <a:blip r:embed="rId1"/>
          <a:stretch/>
        </p:blipFill>
        <p:spPr>
          <a:xfrm>
            <a:off x="27720" y="1498680"/>
            <a:ext cx="12973320" cy="7468920"/>
          </a:xfrm>
          <a:prstGeom prst="rect">
            <a:avLst/>
          </a:prstGeom>
          <a:ln w="0">
            <a:noFill/>
          </a:ln>
        </p:spPr>
      </p:pic>
      <p:sp>
        <p:nvSpPr>
          <p:cNvPr id="465" name="PlaceHolder 44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UOM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6" name="Line 60"/>
          <p:cNvSpPr/>
          <p:nvPr/>
        </p:nvSpPr>
        <p:spPr>
          <a:xfrm flipV="1">
            <a:off x="12115800" y="2743200"/>
            <a:ext cx="156600" cy="58752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467" name="Group 74"/>
          <p:cNvGrpSpPr/>
          <p:nvPr/>
        </p:nvGrpSpPr>
        <p:grpSpPr>
          <a:xfrm>
            <a:off x="11176200" y="3294720"/>
            <a:ext cx="2767320" cy="861120"/>
            <a:chOff x="11176200" y="3294720"/>
            <a:chExt cx="2767320" cy="861120"/>
          </a:xfrm>
        </p:grpSpPr>
        <p:sp>
          <p:nvSpPr>
            <p:cNvPr id="468" name="Rounded Rectangle 74"/>
            <p:cNvSpPr/>
            <p:nvPr/>
          </p:nvSpPr>
          <p:spPr>
            <a:xfrm>
              <a:off x="11176200" y="329472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69" name="Step 2: 37"/>
            <p:cNvSpPr/>
            <p:nvPr/>
          </p:nvSpPr>
          <p:spPr>
            <a:xfrm>
              <a:off x="11307960" y="335304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0" name="Click Add New 36"/>
            <p:cNvSpPr/>
            <p:nvPr/>
          </p:nvSpPr>
          <p:spPr>
            <a:xfrm>
              <a:off x="11296440" y="370260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3000680" cy="7461360"/>
          </a:xfrm>
          <a:prstGeom prst="rect">
            <a:avLst/>
          </a:prstGeom>
          <a:ln w="0">
            <a:noFill/>
          </a:ln>
        </p:spPr>
      </p:pic>
      <p:sp>
        <p:nvSpPr>
          <p:cNvPr id="472" name="PlaceHolder 51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UOM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73" name="Group 75"/>
          <p:cNvGrpSpPr/>
          <p:nvPr/>
        </p:nvGrpSpPr>
        <p:grpSpPr>
          <a:xfrm>
            <a:off x="9097200" y="3234960"/>
            <a:ext cx="1186200" cy="1104840"/>
            <a:chOff x="9097200" y="3234960"/>
            <a:chExt cx="1186200" cy="1104840"/>
          </a:xfrm>
        </p:grpSpPr>
        <p:sp>
          <p:nvSpPr>
            <p:cNvPr id="474" name="Rounded Rectangle 75"/>
            <p:cNvSpPr/>
            <p:nvPr/>
          </p:nvSpPr>
          <p:spPr>
            <a:xfrm>
              <a:off x="9097200" y="3234960"/>
              <a:ext cx="118620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75" name="Step 3: 13"/>
            <p:cNvSpPr/>
            <p:nvPr/>
          </p:nvSpPr>
          <p:spPr>
            <a:xfrm>
              <a:off x="9166320" y="3356280"/>
              <a:ext cx="10774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6" name="Fill in Username, email, and the other data 13"/>
            <p:cNvSpPr/>
            <p:nvPr/>
          </p:nvSpPr>
          <p:spPr>
            <a:xfrm>
              <a:off x="9161640" y="3787920"/>
              <a:ext cx="108720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name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77" name="Group 76"/>
          <p:cNvGrpSpPr/>
          <p:nvPr/>
        </p:nvGrpSpPr>
        <p:grpSpPr>
          <a:xfrm>
            <a:off x="3994200" y="4114800"/>
            <a:ext cx="2307600" cy="861120"/>
            <a:chOff x="3994200" y="4114800"/>
            <a:chExt cx="2307600" cy="861120"/>
          </a:xfrm>
        </p:grpSpPr>
        <p:sp>
          <p:nvSpPr>
            <p:cNvPr id="478" name="Rounded Rectangle 76"/>
            <p:cNvSpPr/>
            <p:nvPr/>
          </p:nvSpPr>
          <p:spPr>
            <a:xfrm>
              <a:off x="3994200" y="41148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79" name="Step 2: 38"/>
            <p:cNvSpPr/>
            <p:nvPr/>
          </p:nvSpPr>
          <p:spPr>
            <a:xfrm>
              <a:off x="4104000" y="41731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0" name="Click Add New 37"/>
            <p:cNvSpPr/>
            <p:nvPr/>
          </p:nvSpPr>
          <p:spPr>
            <a:xfrm>
              <a:off x="4094640" y="45226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81" name="Line 61"/>
          <p:cNvSpPr/>
          <p:nvPr/>
        </p:nvSpPr>
        <p:spPr>
          <a:xfrm>
            <a:off x="5138280" y="45360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45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UOM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484" name="PlaceHolder 52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UOM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85" name="Group 77"/>
          <p:cNvGrpSpPr/>
          <p:nvPr/>
        </p:nvGrpSpPr>
        <p:grpSpPr>
          <a:xfrm>
            <a:off x="1371600" y="2658600"/>
            <a:ext cx="2822760" cy="1120680"/>
            <a:chOff x="1371600" y="2658600"/>
            <a:chExt cx="2822760" cy="1120680"/>
          </a:xfrm>
        </p:grpSpPr>
        <p:sp>
          <p:nvSpPr>
            <p:cNvPr id="486" name="Rounded Rectangle 77"/>
            <p:cNvSpPr/>
            <p:nvPr/>
          </p:nvSpPr>
          <p:spPr>
            <a:xfrm>
              <a:off x="1371600" y="2658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87" name="Step 1: 16"/>
            <p:cNvSpPr/>
            <p:nvPr/>
          </p:nvSpPr>
          <p:spPr>
            <a:xfrm>
              <a:off x="1506240" y="2790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8" name="Click on Users 15"/>
            <p:cNvSpPr/>
            <p:nvPr/>
          </p:nvSpPr>
          <p:spPr>
            <a:xfrm>
              <a:off x="1494360" y="3162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Product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89" name="Line 62"/>
          <p:cNvSpPr/>
          <p:nvPr/>
        </p:nvSpPr>
        <p:spPr>
          <a:xfrm flipH="1">
            <a:off x="579240" y="30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490" name="Group 78"/>
          <p:cNvGrpSpPr/>
          <p:nvPr/>
        </p:nvGrpSpPr>
        <p:grpSpPr>
          <a:xfrm>
            <a:off x="8481600" y="3250080"/>
            <a:ext cx="1825200" cy="861120"/>
            <a:chOff x="8481600" y="3250080"/>
            <a:chExt cx="1825200" cy="861120"/>
          </a:xfrm>
        </p:grpSpPr>
        <p:sp>
          <p:nvSpPr>
            <p:cNvPr id="491" name="Rounded Rectangle 78"/>
            <p:cNvSpPr/>
            <p:nvPr/>
          </p:nvSpPr>
          <p:spPr>
            <a:xfrm>
              <a:off x="8481600" y="3250080"/>
              <a:ext cx="115092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92" name="Step 2: 39"/>
            <p:cNvSpPr/>
            <p:nvPr/>
          </p:nvSpPr>
          <p:spPr>
            <a:xfrm>
              <a:off x="8568720" y="3308400"/>
              <a:ext cx="1730160" cy="370080"/>
            </a:xfrm>
            <a:custGeom>
              <a:avLst/>
              <a:gdLst>
                <a:gd name="textAreaLeft" fmla="*/ 0 w 1730160"/>
                <a:gd name="textAreaRight" fmla="*/ 1734840 w 1730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93" name="Click Add New 38"/>
            <p:cNvSpPr/>
            <p:nvPr/>
          </p:nvSpPr>
          <p:spPr>
            <a:xfrm>
              <a:off x="8560800" y="3657960"/>
              <a:ext cx="1746000" cy="309960"/>
            </a:xfrm>
            <a:custGeom>
              <a:avLst/>
              <a:gdLst>
                <a:gd name="textAreaLeft" fmla="*/ 0 w 1746000"/>
                <a:gd name="textAreaRight" fmla="*/ 1750680 w 174600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UOM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94" name="Line 63"/>
          <p:cNvSpPr/>
          <p:nvPr/>
        </p:nvSpPr>
        <p:spPr>
          <a:xfrm flipV="1">
            <a:off x="9024120" y="2743200"/>
            <a:ext cx="360" cy="5666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53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UOM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96" name="Group 79"/>
          <p:cNvGrpSpPr/>
          <p:nvPr/>
        </p:nvGrpSpPr>
        <p:grpSpPr>
          <a:xfrm>
            <a:off x="8182800" y="2649960"/>
            <a:ext cx="3380760" cy="1104840"/>
            <a:chOff x="8182800" y="2649960"/>
            <a:chExt cx="3380760" cy="1104840"/>
          </a:xfrm>
        </p:grpSpPr>
        <p:sp>
          <p:nvSpPr>
            <p:cNvPr id="497" name="Rounded Rectangle 79"/>
            <p:cNvSpPr/>
            <p:nvPr/>
          </p:nvSpPr>
          <p:spPr>
            <a:xfrm>
              <a:off x="8182800" y="2649960"/>
              <a:ext cx="3380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1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498" name="Step 3: 14"/>
            <p:cNvSpPr/>
            <p:nvPr/>
          </p:nvSpPr>
          <p:spPr>
            <a:xfrm>
              <a:off x="8379360" y="277128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99" name="Fill in Username, email, and the other data 14"/>
            <p:cNvSpPr/>
            <p:nvPr/>
          </p:nvSpPr>
          <p:spPr>
            <a:xfrm>
              <a:off x="8365680" y="3096360"/>
              <a:ext cx="309960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product name, brand,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00" name="Group 80"/>
          <p:cNvGrpSpPr/>
          <p:nvPr/>
        </p:nvGrpSpPr>
        <p:grpSpPr>
          <a:xfrm>
            <a:off x="4023720" y="6578280"/>
            <a:ext cx="2307600" cy="861120"/>
            <a:chOff x="4023720" y="6578280"/>
            <a:chExt cx="2307600" cy="861120"/>
          </a:xfrm>
        </p:grpSpPr>
        <p:sp>
          <p:nvSpPr>
            <p:cNvPr id="501" name="Rounded Rectangle 80"/>
            <p:cNvSpPr/>
            <p:nvPr/>
          </p:nvSpPr>
          <p:spPr>
            <a:xfrm>
              <a:off x="4023720" y="657828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02" name="Step 2: 40"/>
            <p:cNvSpPr/>
            <p:nvPr/>
          </p:nvSpPr>
          <p:spPr>
            <a:xfrm>
              <a:off x="4133520" y="663660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3" name="Click Add New 39"/>
            <p:cNvSpPr/>
            <p:nvPr/>
          </p:nvSpPr>
          <p:spPr>
            <a:xfrm>
              <a:off x="4124160" y="698616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04" name="Line 64"/>
          <p:cNvSpPr/>
          <p:nvPr/>
        </p:nvSpPr>
        <p:spPr>
          <a:xfrm>
            <a:off x="5155560" y="696312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pic>
        <p:nvPicPr>
          <p:cNvPr id="505" name="" descr=""/>
          <p:cNvPicPr/>
          <p:nvPr/>
        </p:nvPicPr>
        <p:blipFill>
          <a:blip r:embed="rId3"/>
          <a:stretch/>
        </p:blipFill>
        <p:spPr>
          <a:xfrm>
            <a:off x="27720" y="1498680"/>
            <a:ext cx="12973320" cy="7468920"/>
          </a:xfrm>
          <a:prstGeom prst="rect">
            <a:avLst/>
          </a:prstGeom>
          <a:ln w="0">
            <a:noFill/>
          </a:ln>
        </p:spPr>
      </p:pic>
      <p:sp>
        <p:nvSpPr>
          <p:cNvPr id="506" name="Line 65"/>
          <p:cNvSpPr/>
          <p:nvPr/>
        </p:nvSpPr>
        <p:spPr>
          <a:xfrm>
            <a:off x="9216000" y="4006800"/>
            <a:ext cx="842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507" name="Group 82"/>
          <p:cNvGrpSpPr/>
          <p:nvPr/>
        </p:nvGrpSpPr>
        <p:grpSpPr>
          <a:xfrm>
            <a:off x="7893000" y="3402360"/>
            <a:ext cx="2341800" cy="1177560"/>
            <a:chOff x="7893000" y="3402360"/>
            <a:chExt cx="2341800" cy="1177560"/>
          </a:xfrm>
        </p:grpSpPr>
        <p:sp>
          <p:nvSpPr>
            <p:cNvPr id="508" name="Rounded Rectangle 82"/>
            <p:cNvSpPr/>
            <p:nvPr/>
          </p:nvSpPr>
          <p:spPr>
            <a:xfrm>
              <a:off x="7893000" y="3402360"/>
              <a:ext cx="1483560" cy="117756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09" name="Step 2: 42"/>
            <p:cNvSpPr/>
            <p:nvPr/>
          </p:nvSpPr>
          <p:spPr>
            <a:xfrm>
              <a:off x="8004960" y="3460680"/>
              <a:ext cx="2229840" cy="37008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10" name="Click Add New 41"/>
            <p:cNvSpPr/>
            <p:nvPr/>
          </p:nvSpPr>
          <p:spPr>
            <a:xfrm>
              <a:off x="7995240" y="3743280"/>
              <a:ext cx="1227600" cy="73656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736560"/>
                <a:gd name="textAreaBottom" fmla="*/ 741960 h 7365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UOM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512" name="PlaceHolder 47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UOM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3" name="Line 56"/>
          <p:cNvSpPr/>
          <p:nvPr/>
        </p:nvSpPr>
        <p:spPr>
          <a:xfrm>
            <a:off x="5101200" y="449964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514" name="Group 69"/>
          <p:cNvGrpSpPr/>
          <p:nvPr/>
        </p:nvGrpSpPr>
        <p:grpSpPr>
          <a:xfrm>
            <a:off x="8767440" y="2743200"/>
            <a:ext cx="2658960" cy="909360"/>
            <a:chOff x="8767440" y="2743200"/>
            <a:chExt cx="2658960" cy="909360"/>
          </a:xfrm>
        </p:grpSpPr>
        <p:sp>
          <p:nvSpPr>
            <p:cNvPr id="515" name="Rounded Rectangle 69"/>
            <p:cNvSpPr/>
            <p:nvPr/>
          </p:nvSpPr>
          <p:spPr>
            <a:xfrm>
              <a:off x="8767440" y="2743200"/>
              <a:ext cx="26589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16" name="Step 3: 12"/>
            <p:cNvSpPr/>
            <p:nvPr/>
          </p:nvSpPr>
          <p:spPr>
            <a:xfrm>
              <a:off x="8921880" y="2810160"/>
              <a:ext cx="241596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17" name="Fill in Username, email, and the other data 12"/>
            <p:cNvSpPr/>
            <p:nvPr/>
          </p:nvSpPr>
          <p:spPr>
            <a:xfrm>
              <a:off x="8911440" y="3171240"/>
              <a:ext cx="243756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18" name="Group 70"/>
          <p:cNvGrpSpPr/>
          <p:nvPr/>
        </p:nvGrpSpPr>
        <p:grpSpPr>
          <a:xfrm>
            <a:off x="3886200" y="4092480"/>
            <a:ext cx="2307600" cy="861120"/>
            <a:chOff x="3886200" y="4092480"/>
            <a:chExt cx="2307600" cy="861120"/>
          </a:xfrm>
        </p:grpSpPr>
        <p:sp>
          <p:nvSpPr>
            <p:cNvPr id="519" name="Rounded Rectangle 70"/>
            <p:cNvSpPr/>
            <p:nvPr/>
          </p:nvSpPr>
          <p:spPr>
            <a:xfrm>
              <a:off x="3886200" y="409248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20" name="Step 2: 34"/>
            <p:cNvSpPr/>
            <p:nvPr/>
          </p:nvSpPr>
          <p:spPr>
            <a:xfrm>
              <a:off x="3996000" y="415080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1" name="Click Add New 33"/>
            <p:cNvSpPr/>
            <p:nvPr/>
          </p:nvSpPr>
          <p:spPr>
            <a:xfrm>
              <a:off x="3986640" y="450036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46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Category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524" name="PlaceHolder 4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Category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25" name="Group 67"/>
          <p:cNvGrpSpPr/>
          <p:nvPr/>
        </p:nvGrpSpPr>
        <p:grpSpPr>
          <a:xfrm>
            <a:off x="1371600" y="2658600"/>
            <a:ext cx="2822760" cy="1120680"/>
            <a:chOff x="1371600" y="2658600"/>
            <a:chExt cx="2822760" cy="1120680"/>
          </a:xfrm>
        </p:grpSpPr>
        <p:sp>
          <p:nvSpPr>
            <p:cNvPr id="526" name="Rounded Rectangle 67"/>
            <p:cNvSpPr/>
            <p:nvPr/>
          </p:nvSpPr>
          <p:spPr>
            <a:xfrm>
              <a:off x="1371600" y="2658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27" name="Step 1: 14"/>
            <p:cNvSpPr/>
            <p:nvPr/>
          </p:nvSpPr>
          <p:spPr>
            <a:xfrm>
              <a:off x="1506240" y="2790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8" name="Click on Users 13"/>
            <p:cNvSpPr/>
            <p:nvPr/>
          </p:nvSpPr>
          <p:spPr>
            <a:xfrm>
              <a:off x="1494360" y="3162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Product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29" name="Line 54"/>
          <p:cNvSpPr/>
          <p:nvPr/>
        </p:nvSpPr>
        <p:spPr>
          <a:xfrm flipH="1">
            <a:off x="579240" y="30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530" name="Group 68"/>
          <p:cNvGrpSpPr/>
          <p:nvPr/>
        </p:nvGrpSpPr>
        <p:grpSpPr>
          <a:xfrm>
            <a:off x="9201600" y="3250080"/>
            <a:ext cx="2309400" cy="861120"/>
            <a:chOff x="9201600" y="3250080"/>
            <a:chExt cx="2309400" cy="861120"/>
          </a:xfrm>
        </p:grpSpPr>
        <p:sp>
          <p:nvSpPr>
            <p:cNvPr id="531" name="Rounded Rectangle 68"/>
            <p:cNvSpPr/>
            <p:nvPr/>
          </p:nvSpPr>
          <p:spPr>
            <a:xfrm>
              <a:off x="9201600" y="3250080"/>
              <a:ext cx="14565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32" name="Step 2: 33"/>
            <p:cNvSpPr/>
            <p:nvPr/>
          </p:nvSpPr>
          <p:spPr>
            <a:xfrm>
              <a:off x="9311760" y="3308400"/>
              <a:ext cx="2189160" cy="370080"/>
            </a:xfrm>
            <a:custGeom>
              <a:avLst/>
              <a:gdLst>
                <a:gd name="textAreaLeft" fmla="*/ 0 w 2189160"/>
                <a:gd name="textAreaRight" fmla="*/ 2194200 w 2189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3" name="Click Add New 32"/>
            <p:cNvSpPr/>
            <p:nvPr/>
          </p:nvSpPr>
          <p:spPr>
            <a:xfrm>
              <a:off x="9302040" y="3657960"/>
              <a:ext cx="2208960" cy="309960"/>
            </a:xfrm>
            <a:custGeom>
              <a:avLst/>
              <a:gdLst>
                <a:gd name="textAreaLeft" fmla="*/ 0 w 2208960"/>
                <a:gd name="textAreaRight" fmla="*/ 2214000 w 22089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Category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34" name="Line 55"/>
          <p:cNvSpPr/>
          <p:nvPr/>
        </p:nvSpPr>
        <p:spPr>
          <a:xfrm flipV="1">
            <a:off x="9924120" y="2743200"/>
            <a:ext cx="360" cy="5666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" descr=""/>
          <p:cNvPicPr/>
          <p:nvPr/>
        </p:nvPicPr>
        <p:blipFill>
          <a:blip r:embed="rId1"/>
          <a:stretch/>
        </p:blipFill>
        <p:spPr>
          <a:xfrm>
            <a:off x="27720" y="1498320"/>
            <a:ext cx="12973320" cy="7470000"/>
          </a:xfrm>
          <a:prstGeom prst="rect">
            <a:avLst/>
          </a:prstGeom>
          <a:ln w="0">
            <a:noFill/>
          </a:ln>
        </p:spPr>
      </p:pic>
      <p:sp>
        <p:nvSpPr>
          <p:cNvPr id="536" name="PlaceHolder 49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Category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7" name="Line 58"/>
          <p:cNvSpPr/>
          <p:nvPr/>
        </p:nvSpPr>
        <p:spPr>
          <a:xfrm flipV="1">
            <a:off x="12115800" y="2743200"/>
            <a:ext cx="156600" cy="58752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538" name="Group 73"/>
          <p:cNvGrpSpPr/>
          <p:nvPr/>
        </p:nvGrpSpPr>
        <p:grpSpPr>
          <a:xfrm>
            <a:off x="11176200" y="3294720"/>
            <a:ext cx="2767320" cy="861120"/>
            <a:chOff x="11176200" y="3294720"/>
            <a:chExt cx="2767320" cy="861120"/>
          </a:xfrm>
        </p:grpSpPr>
        <p:sp>
          <p:nvSpPr>
            <p:cNvPr id="539" name="Rounded Rectangle 73"/>
            <p:cNvSpPr/>
            <p:nvPr/>
          </p:nvSpPr>
          <p:spPr>
            <a:xfrm>
              <a:off x="11176200" y="329472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40" name="Step 2: 36"/>
            <p:cNvSpPr/>
            <p:nvPr/>
          </p:nvSpPr>
          <p:spPr>
            <a:xfrm>
              <a:off x="11307960" y="335304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41" name="Click Add New 35"/>
            <p:cNvSpPr/>
            <p:nvPr/>
          </p:nvSpPr>
          <p:spPr>
            <a:xfrm>
              <a:off x="11296440" y="370260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720" cy="7470000"/>
          </a:xfrm>
          <a:prstGeom prst="rect">
            <a:avLst/>
          </a:prstGeom>
          <a:ln w="0">
            <a:noFill/>
          </a:ln>
        </p:spPr>
      </p:pic>
      <p:sp>
        <p:nvSpPr>
          <p:cNvPr id="103" name="PlaceHolder 102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Dashboard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4" name="Group 147"/>
          <p:cNvGrpSpPr/>
          <p:nvPr/>
        </p:nvGrpSpPr>
        <p:grpSpPr>
          <a:xfrm>
            <a:off x="8001000" y="1616400"/>
            <a:ext cx="4802760" cy="1352880"/>
            <a:chOff x="8001000" y="1616400"/>
            <a:chExt cx="4802760" cy="1352880"/>
          </a:xfrm>
        </p:grpSpPr>
        <p:sp>
          <p:nvSpPr>
            <p:cNvPr id="105" name="Rounded Rectangle 147"/>
            <p:cNvSpPr/>
            <p:nvPr/>
          </p:nvSpPr>
          <p:spPr>
            <a:xfrm>
              <a:off x="8001000" y="1616400"/>
              <a:ext cx="4802760" cy="13528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06" name="After login, you will see this dashboard. 4"/>
            <p:cNvSpPr/>
            <p:nvPr/>
          </p:nvSpPr>
          <p:spPr>
            <a:xfrm>
              <a:off x="8220240" y="1693080"/>
              <a:ext cx="4364640" cy="11923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The dashboard page consists of watchstore availability, asset serviceability, inventory, assets, consumables, and movement rate data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543" name="PlaceHolder 50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Category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44" name="Group 83"/>
          <p:cNvGrpSpPr/>
          <p:nvPr/>
        </p:nvGrpSpPr>
        <p:grpSpPr>
          <a:xfrm>
            <a:off x="4005000" y="7315200"/>
            <a:ext cx="2307600" cy="861120"/>
            <a:chOff x="4005000" y="7315200"/>
            <a:chExt cx="2307600" cy="861120"/>
          </a:xfrm>
        </p:grpSpPr>
        <p:sp>
          <p:nvSpPr>
            <p:cNvPr id="545" name="Rounded Rectangle 83"/>
            <p:cNvSpPr/>
            <p:nvPr/>
          </p:nvSpPr>
          <p:spPr>
            <a:xfrm>
              <a:off x="4005000" y="73152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46" name="Step 2: 41"/>
            <p:cNvSpPr/>
            <p:nvPr/>
          </p:nvSpPr>
          <p:spPr>
            <a:xfrm>
              <a:off x="4114800" y="73735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47" name="Click Add New 40"/>
            <p:cNvSpPr/>
            <p:nvPr/>
          </p:nvSpPr>
          <p:spPr>
            <a:xfrm>
              <a:off x="4105440" y="77230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48" name="Line 59"/>
          <p:cNvSpPr/>
          <p:nvPr/>
        </p:nvSpPr>
        <p:spPr>
          <a:xfrm>
            <a:off x="5149800" y="771264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549" name="Group 65"/>
          <p:cNvGrpSpPr/>
          <p:nvPr/>
        </p:nvGrpSpPr>
        <p:grpSpPr>
          <a:xfrm>
            <a:off x="6858000" y="1828800"/>
            <a:ext cx="3380760" cy="1104840"/>
            <a:chOff x="6858000" y="1828800"/>
            <a:chExt cx="3380760" cy="1104840"/>
          </a:xfrm>
        </p:grpSpPr>
        <p:sp>
          <p:nvSpPr>
            <p:cNvPr id="550" name="Rounded Rectangle 65"/>
            <p:cNvSpPr/>
            <p:nvPr/>
          </p:nvSpPr>
          <p:spPr>
            <a:xfrm>
              <a:off x="6858000" y="1828800"/>
              <a:ext cx="3380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51" name="Step 3: 11"/>
            <p:cNvSpPr/>
            <p:nvPr/>
          </p:nvSpPr>
          <p:spPr>
            <a:xfrm>
              <a:off x="7054560" y="195012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52" name="Fill in Username, email, and the other data 11"/>
            <p:cNvSpPr/>
            <p:nvPr/>
          </p:nvSpPr>
          <p:spPr>
            <a:xfrm>
              <a:off x="7040880" y="2275200"/>
              <a:ext cx="309960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category name, prefix,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23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Category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555" name="PlaceHolder 127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Category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56" name="Group 183"/>
          <p:cNvGrpSpPr/>
          <p:nvPr/>
        </p:nvGrpSpPr>
        <p:grpSpPr>
          <a:xfrm>
            <a:off x="1371600" y="2658600"/>
            <a:ext cx="2822760" cy="1120680"/>
            <a:chOff x="1371600" y="2658600"/>
            <a:chExt cx="2822760" cy="1120680"/>
          </a:xfrm>
        </p:grpSpPr>
        <p:sp>
          <p:nvSpPr>
            <p:cNvPr id="557" name="Rounded Rectangle 183"/>
            <p:cNvSpPr/>
            <p:nvPr/>
          </p:nvSpPr>
          <p:spPr>
            <a:xfrm>
              <a:off x="1371600" y="2658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58" name="Step 1: 38"/>
            <p:cNvSpPr/>
            <p:nvPr/>
          </p:nvSpPr>
          <p:spPr>
            <a:xfrm>
              <a:off x="1506240" y="2790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59" name="Click on Users 37"/>
            <p:cNvSpPr/>
            <p:nvPr/>
          </p:nvSpPr>
          <p:spPr>
            <a:xfrm>
              <a:off x="1494360" y="3162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Product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60" name="Line 147"/>
          <p:cNvSpPr/>
          <p:nvPr/>
        </p:nvSpPr>
        <p:spPr>
          <a:xfrm flipH="1">
            <a:off x="579240" y="30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561" name="Group 184"/>
          <p:cNvGrpSpPr/>
          <p:nvPr/>
        </p:nvGrpSpPr>
        <p:grpSpPr>
          <a:xfrm>
            <a:off x="9201600" y="3250080"/>
            <a:ext cx="2309400" cy="861120"/>
            <a:chOff x="9201600" y="3250080"/>
            <a:chExt cx="2309400" cy="861120"/>
          </a:xfrm>
        </p:grpSpPr>
        <p:sp>
          <p:nvSpPr>
            <p:cNvPr id="562" name="Rounded Rectangle 184"/>
            <p:cNvSpPr/>
            <p:nvPr/>
          </p:nvSpPr>
          <p:spPr>
            <a:xfrm>
              <a:off x="9201600" y="3250080"/>
              <a:ext cx="14565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63" name="Step 2: 95"/>
            <p:cNvSpPr/>
            <p:nvPr/>
          </p:nvSpPr>
          <p:spPr>
            <a:xfrm>
              <a:off x="9311760" y="3308400"/>
              <a:ext cx="2189160" cy="370080"/>
            </a:xfrm>
            <a:custGeom>
              <a:avLst/>
              <a:gdLst>
                <a:gd name="textAreaLeft" fmla="*/ 0 w 2189160"/>
                <a:gd name="textAreaRight" fmla="*/ 2194200 w 2189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4" name="Click Add New 94"/>
            <p:cNvSpPr/>
            <p:nvPr/>
          </p:nvSpPr>
          <p:spPr>
            <a:xfrm>
              <a:off x="9302040" y="3657960"/>
              <a:ext cx="2208960" cy="309960"/>
            </a:xfrm>
            <a:custGeom>
              <a:avLst/>
              <a:gdLst>
                <a:gd name="textAreaLeft" fmla="*/ 0 w 2208960"/>
                <a:gd name="textAreaRight" fmla="*/ 2214000 w 22089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Category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65" name="Line 148"/>
          <p:cNvSpPr/>
          <p:nvPr/>
        </p:nvSpPr>
        <p:spPr>
          <a:xfrm flipV="1">
            <a:off x="9924120" y="2743200"/>
            <a:ext cx="360" cy="5666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" descr=""/>
          <p:cNvPicPr/>
          <p:nvPr/>
        </p:nvPicPr>
        <p:blipFill>
          <a:blip r:embed="rId1"/>
          <a:stretch/>
        </p:blipFill>
        <p:spPr>
          <a:xfrm>
            <a:off x="28080" y="1498320"/>
            <a:ext cx="12973320" cy="7470000"/>
          </a:xfrm>
          <a:prstGeom prst="rect">
            <a:avLst/>
          </a:prstGeom>
          <a:ln w="0">
            <a:noFill/>
          </a:ln>
        </p:spPr>
      </p:pic>
      <p:sp>
        <p:nvSpPr>
          <p:cNvPr id="567" name="PlaceHolder 125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Category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68" name="Group 176"/>
          <p:cNvGrpSpPr/>
          <p:nvPr/>
        </p:nvGrpSpPr>
        <p:grpSpPr>
          <a:xfrm>
            <a:off x="9700200" y="3200400"/>
            <a:ext cx="2091960" cy="861120"/>
            <a:chOff x="9700200" y="3200400"/>
            <a:chExt cx="2091960" cy="861120"/>
          </a:xfrm>
        </p:grpSpPr>
        <p:sp>
          <p:nvSpPr>
            <p:cNvPr id="569" name="Rounded Rectangle 176"/>
            <p:cNvSpPr/>
            <p:nvPr/>
          </p:nvSpPr>
          <p:spPr>
            <a:xfrm>
              <a:off x="9700200" y="3200400"/>
              <a:ext cx="131940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70" name="Step 2: 91"/>
            <p:cNvSpPr/>
            <p:nvPr/>
          </p:nvSpPr>
          <p:spPr>
            <a:xfrm>
              <a:off x="9799920" y="3258720"/>
              <a:ext cx="1983240" cy="370080"/>
            </a:xfrm>
            <a:custGeom>
              <a:avLst/>
              <a:gdLst>
                <a:gd name="textAreaLeft" fmla="*/ 0 w 1983240"/>
                <a:gd name="textAreaRight" fmla="*/ 1987560 w 198324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71" name="Click Add New 90"/>
            <p:cNvSpPr/>
            <p:nvPr/>
          </p:nvSpPr>
          <p:spPr>
            <a:xfrm>
              <a:off x="9791280" y="3608280"/>
              <a:ext cx="2000880" cy="309960"/>
            </a:xfrm>
            <a:custGeom>
              <a:avLst/>
              <a:gdLst>
                <a:gd name="textAreaLeft" fmla="*/ 0 w 2000880"/>
                <a:gd name="textAreaRight" fmla="*/ 2005200 w 20008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Import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72" name="Line 143"/>
          <p:cNvSpPr/>
          <p:nvPr/>
        </p:nvSpPr>
        <p:spPr>
          <a:xfrm flipV="1">
            <a:off x="10386000" y="2743920"/>
            <a:ext cx="360" cy="6350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" descr=""/>
          <p:cNvPicPr/>
          <p:nvPr/>
        </p:nvPicPr>
        <p:blipFill>
          <a:blip r:embed="rId1"/>
          <a:stretch/>
        </p:blipFill>
        <p:spPr>
          <a:xfrm>
            <a:off x="0" y="1514880"/>
            <a:ext cx="13002840" cy="7471080"/>
          </a:xfrm>
          <a:prstGeom prst="rect">
            <a:avLst/>
          </a:prstGeom>
          <a:ln w="0">
            <a:noFill/>
          </a:ln>
        </p:spPr>
      </p:pic>
      <p:sp>
        <p:nvSpPr>
          <p:cNvPr id="574" name="PlaceHolder 126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Importing Category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75" name="Group 180"/>
          <p:cNvGrpSpPr/>
          <p:nvPr/>
        </p:nvGrpSpPr>
        <p:grpSpPr>
          <a:xfrm>
            <a:off x="2875680" y="2287440"/>
            <a:ext cx="3187080" cy="1104840"/>
            <a:chOff x="2875680" y="2287440"/>
            <a:chExt cx="3187080" cy="1104840"/>
          </a:xfrm>
        </p:grpSpPr>
        <p:sp>
          <p:nvSpPr>
            <p:cNvPr id="576" name="Rounded Rectangle 180"/>
            <p:cNvSpPr/>
            <p:nvPr/>
          </p:nvSpPr>
          <p:spPr>
            <a:xfrm>
              <a:off x="2875680" y="2287440"/>
              <a:ext cx="318708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77" name="Step 3: 33"/>
            <p:cNvSpPr/>
            <p:nvPr/>
          </p:nvSpPr>
          <p:spPr>
            <a:xfrm>
              <a:off x="3061080" y="240876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78" name="Fill in Username, email, and the other data 33"/>
            <p:cNvSpPr/>
            <p:nvPr/>
          </p:nvSpPr>
          <p:spPr>
            <a:xfrm>
              <a:off x="3048120" y="2733840"/>
              <a:ext cx="292212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Upload the csv file that include the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79" name="Group 181"/>
          <p:cNvGrpSpPr/>
          <p:nvPr/>
        </p:nvGrpSpPr>
        <p:grpSpPr>
          <a:xfrm>
            <a:off x="1636200" y="4623840"/>
            <a:ext cx="2307600" cy="861120"/>
            <a:chOff x="1636200" y="4623840"/>
            <a:chExt cx="2307600" cy="861120"/>
          </a:xfrm>
        </p:grpSpPr>
        <p:sp>
          <p:nvSpPr>
            <p:cNvPr id="580" name="Rounded Rectangle 181"/>
            <p:cNvSpPr/>
            <p:nvPr/>
          </p:nvSpPr>
          <p:spPr>
            <a:xfrm>
              <a:off x="1636200" y="462384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81" name="Step 2: 94"/>
            <p:cNvSpPr/>
            <p:nvPr/>
          </p:nvSpPr>
          <p:spPr>
            <a:xfrm>
              <a:off x="1746000" y="468216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82" name="Click Add New 93"/>
            <p:cNvSpPr/>
            <p:nvPr/>
          </p:nvSpPr>
          <p:spPr>
            <a:xfrm>
              <a:off x="1736640" y="503172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Import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83" name="Line 144"/>
          <p:cNvSpPr/>
          <p:nvPr/>
        </p:nvSpPr>
        <p:spPr>
          <a:xfrm flipV="1">
            <a:off x="2370600" y="4222800"/>
            <a:ext cx="360" cy="45972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584" name="Group 182"/>
          <p:cNvGrpSpPr/>
          <p:nvPr/>
        </p:nvGrpSpPr>
        <p:grpSpPr>
          <a:xfrm>
            <a:off x="5029200" y="3658320"/>
            <a:ext cx="3187080" cy="876240"/>
            <a:chOff x="5029200" y="3658320"/>
            <a:chExt cx="3187080" cy="876240"/>
          </a:xfrm>
        </p:grpSpPr>
        <p:sp>
          <p:nvSpPr>
            <p:cNvPr id="585" name="Rounded Rectangle 182"/>
            <p:cNvSpPr/>
            <p:nvPr/>
          </p:nvSpPr>
          <p:spPr>
            <a:xfrm>
              <a:off x="5029200" y="3658320"/>
              <a:ext cx="3187080" cy="87624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86" name="Step 3: 36"/>
            <p:cNvSpPr/>
            <p:nvPr/>
          </p:nvSpPr>
          <p:spPr>
            <a:xfrm>
              <a:off x="5214600" y="3715920"/>
              <a:ext cx="28958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Option: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87" name="Fill in Username, email, and the other data 36"/>
            <p:cNvSpPr/>
            <p:nvPr/>
          </p:nvSpPr>
          <p:spPr>
            <a:xfrm>
              <a:off x="5201640" y="4064760"/>
              <a:ext cx="292212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You can download the csv template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88" name="Line 145"/>
          <p:cNvSpPr/>
          <p:nvPr/>
        </p:nvSpPr>
        <p:spPr>
          <a:xfrm flipH="1">
            <a:off x="4398840" y="4078800"/>
            <a:ext cx="89496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589" name="Line 146"/>
          <p:cNvSpPr/>
          <p:nvPr/>
        </p:nvSpPr>
        <p:spPr>
          <a:xfrm flipH="1">
            <a:off x="2250000" y="2899800"/>
            <a:ext cx="685800" cy="6858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54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Category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592" name="PlaceHolder 5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Category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93" name="Group 66"/>
          <p:cNvGrpSpPr/>
          <p:nvPr/>
        </p:nvGrpSpPr>
        <p:grpSpPr>
          <a:xfrm>
            <a:off x="1371600" y="2658600"/>
            <a:ext cx="2822760" cy="1120680"/>
            <a:chOff x="1371600" y="2658600"/>
            <a:chExt cx="2822760" cy="1120680"/>
          </a:xfrm>
        </p:grpSpPr>
        <p:sp>
          <p:nvSpPr>
            <p:cNvPr id="594" name="Rounded Rectangle 66"/>
            <p:cNvSpPr/>
            <p:nvPr/>
          </p:nvSpPr>
          <p:spPr>
            <a:xfrm>
              <a:off x="1371600" y="2658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595" name="Step 1: 17"/>
            <p:cNvSpPr/>
            <p:nvPr/>
          </p:nvSpPr>
          <p:spPr>
            <a:xfrm>
              <a:off x="1506240" y="2790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96" name="Click on Users 16"/>
            <p:cNvSpPr/>
            <p:nvPr/>
          </p:nvSpPr>
          <p:spPr>
            <a:xfrm>
              <a:off x="1494360" y="3162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Product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97" name="Line 53"/>
          <p:cNvSpPr/>
          <p:nvPr/>
        </p:nvSpPr>
        <p:spPr>
          <a:xfrm flipH="1">
            <a:off x="579240" y="3007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598" name="Group 71"/>
          <p:cNvGrpSpPr/>
          <p:nvPr/>
        </p:nvGrpSpPr>
        <p:grpSpPr>
          <a:xfrm>
            <a:off x="9201600" y="3250080"/>
            <a:ext cx="2309400" cy="861120"/>
            <a:chOff x="9201600" y="3250080"/>
            <a:chExt cx="2309400" cy="861120"/>
          </a:xfrm>
        </p:grpSpPr>
        <p:sp>
          <p:nvSpPr>
            <p:cNvPr id="599" name="Rounded Rectangle 71"/>
            <p:cNvSpPr/>
            <p:nvPr/>
          </p:nvSpPr>
          <p:spPr>
            <a:xfrm>
              <a:off x="9201600" y="3250080"/>
              <a:ext cx="14565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00" name="Step 2: 32"/>
            <p:cNvSpPr/>
            <p:nvPr/>
          </p:nvSpPr>
          <p:spPr>
            <a:xfrm>
              <a:off x="9311760" y="3308400"/>
              <a:ext cx="2189160" cy="370080"/>
            </a:xfrm>
            <a:custGeom>
              <a:avLst/>
              <a:gdLst>
                <a:gd name="textAreaLeft" fmla="*/ 0 w 2189160"/>
                <a:gd name="textAreaRight" fmla="*/ 2194200 w 2189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01" name="Click Add New 31"/>
            <p:cNvSpPr/>
            <p:nvPr/>
          </p:nvSpPr>
          <p:spPr>
            <a:xfrm>
              <a:off x="9302040" y="3657960"/>
              <a:ext cx="2208960" cy="309960"/>
            </a:xfrm>
            <a:custGeom>
              <a:avLst/>
              <a:gdLst>
                <a:gd name="textAreaLeft" fmla="*/ 0 w 2208960"/>
                <a:gd name="textAreaRight" fmla="*/ 2214000 w 22089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Category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02" name="Line 57"/>
          <p:cNvSpPr/>
          <p:nvPr/>
        </p:nvSpPr>
        <p:spPr>
          <a:xfrm flipV="1">
            <a:off x="9924120" y="2743200"/>
            <a:ext cx="360" cy="5666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" descr=""/>
          <p:cNvPicPr/>
          <p:nvPr/>
        </p:nvPicPr>
        <p:blipFill>
          <a:blip r:embed="rId1"/>
          <a:stretch/>
        </p:blipFill>
        <p:spPr>
          <a:xfrm>
            <a:off x="27720" y="1498320"/>
            <a:ext cx="12973320" cy="7470000"/>
          </a:xfrm>
          <a:prstGeom prst="rect">
            <a:avLst/>
          </a:prstGeom>
          <a:ln w="0">
            <a:noFill/>
          </a:ln>
        </p:spPr>
      </p:pic>
      <p:sp>
        <p:nvSpPr>
          <p:cNvPr id="604" name="PlaceHolder 59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Category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05" name="Group 81"/>
          <p:cNvGrpSpPr/>
          <p:nvPr/>
        </p:nvGrpSpPr>
        <p:grpSpPr>
          <a:xfrm>
            <a:off x="8826120" y="3078360"/>
            <a:ext cx="2341800" cy="1502640"/>
            <a:chOff x="8826120" y="3078360"/>
            <a:chExt cx="2341800" cy="1502640"/>
          </a:xfrm>
        </p:grpSpPr>
        <p:sp>
          <p:nvSpPr>
            <p:cNvPr id="606" name="Rounded Rectangle 81"/>
            <p:cNvSpPr/>
            <p:nvPr/>
          </p:nvSpPr>
          <p:spPr>
            <a:xfrm>
              <a:off x="8826120" y="307836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07" name="Step 2: 47"/>
            <p:cNvSpPr/>
            <p:nvPr/>
          </p:nvSpPr>
          <p:spPr>
            <a:xfrm>
              <a:off x="8938080" y="320400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08" name="Click Add New 46"/>
            <p:cNvSpPr/>
            <p:nvPr/>
          </p:nvSpPr>
          <p:spPr>
            <a:xfrm>
              <a:off x="8928360" y="3508560"/>
              <a:ext cx="1227600" cy="95004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950040"/>
                <a:gd name="textAreaBottom" fmla="*/ 955440 h 9500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category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09" name="Line 72"/>
          <p:cNvSpPr/>
          <p:nvPr/>
        </p:nvSpPr>
        <p:spPr>
          <a:xfrm>
            <a:off x="10296000" y="3898800"/>
            <a:ext cx="842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611" name="PlaceHolder 57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Category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12" name="Group 72"/>
          <p:cNvGrpSpPr/>
          <p:nvPr/>
        </p:nvGrpSpPr>
        <p:grpSpPr>
          <a:xfrm>
            <a:off x="8767440" y="2167200"/>
            <a:ext cx="2887560" cy="909360"/>
            <a:chOff x="8767440" y="2167200"/>
            <a:chExt cx="2887560" cy="909360"/>
          </a:xfrm>
        </p:grpSpPr>
        <p:sp>
          <p:nvSpPr>
            <p:cNvPr id="613" name="Rounded Rectangle 72"/>
            <p:cNvSpPr/>
            <p:nvPr/>
          </p:nvSpPr>
          <p:spPr>
            <a:xfrm>
              <a:off x="8767440" y="216720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14" name="Step 3: 15"/>
            <p:cNvSpPr/>
            <p:nvPr/>
          </p:nvSpPr>
          <p:spPr>
            <a:xfrm>
              <a:off x="8935200" y="223416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15" name="Fill in Username, email, and the other data 15"/>
            <p:cNvSpPr/>
            <p:nvPr/>
          </p:nvSpPr>
          <p:spPr>
            <a:xfrm>
              <a:off x="8923680" y="2595240"/>
              <a:ext cx="264744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" descr=""/>
          <p:cNvPicPr/>
          <p:nvPr/>
        </p:nvPicPr>
        <p:blipFill>
          <a:blip r:embed="rId1"/>
          <a:stretch/>
        </p:blipFill>
        <p:spPr>
          <a:xfrm>
            <a:off x="27720" y="1502640"/>
            <a:ext cx="12973320" cy="7461360"/>
          </a:xfrm>
          <a:prstGeom prst="rect">
            <a:avLst/>
          </a:prstGeom>
          <a:ln w="0">
            <a:noFill/>
          </a:ln>
        </p:spPr>
      </p:pic>
      <p:sp>
        <p:nvSpPr>
          <p:cNvPr id="617" name="PlaceHolder 55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Category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8" name="Line 66"/>
          <p:cNvSpPr/>
          <p:nvPr/>
        </p:nvSpPr>
        <p:spPr>
          <a:xfrm>
            <a:off x="5113080" y="832644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619" name="Group 85"/>
          <p:cNvGrpSpPr/>
          <p:nvPr/>
        </p:nvGrpSpPr>
        <p:grpSpPr>
          <a:xfrm>
            <a:off x="4053600" y="7893000"/>
            <a:ext cx="2307600" cy="861120"/>
            <a:chOff x="4053600" y="7893000"/>
            <a:chExt cx="2307600" cy="861120"/>
          </a:xfrm>
        </p:grpSpPr>
        <p:sp>
          <p:nvSpPr>
            <p:cNvPr id="620" name="Rounded Rectangle 85"/>
            <p:cNvSpPr/>
            <p:nvPr/>
          </p:nvSpPr>
          <p:spPr>
            <a:xfrm>
              <a:off x="4053600" y="78930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21" name="Step 2: 35"/>
            <p:cNvSpPr/>
            <p:nvPr/>
          </p:nvSpPr>
          <p:spPr>
            <a:xfrm>
              <a:off x="4163400" y="79513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2" name="Click Add New 34"/>
            <p:cNvSpPr/>
            <p:nvPr/>
          </p:nvSpPr>
          <p:spPr>
            <a:xfrm>
              <a:off x="4154040" y="83008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06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Dashboard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8" name="Group 148"/>
          <p:cNvGrpSpPr/>
          <p:nvPr/>
        </p:nvGrpSpPr>
        <p:grpSpPr>
          <a:xfrm>
            <a:off x="8001000" y="1616400"/>
            <a:ext cx="4802760" cy="1352880"/>
            <a:chOff x="8001000" y="1616400"/>
            <a:chExt cx="4802760" cy="1352880"/>
          </a:xfrm>
        </p:grpSpPr>
        <p:sp>
          <p:nvSpPr>
            <p:cNvPr id="109" name="Rounded Rectangle 148"/>
            <p:cNvSpPr/>
            <p:nvPr/>
          </p:nvSpPr>
          <p:spPr>
            <a:xfrm>
              <a:off x="8001000" y="1616400"/>
              <a:ext cx="4802760" cy="1352880"/>
            </a:xfrm>
            <a:prstGeom prst="roundRect">
              <a:avLst>
                <a:gd name="adj" fmla="val 7327"/>
              </a:avLst>
            </a:prstGeom>
            <a:blipFill rotWithShape="0">
              <a:blip r:embed="rId1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0" name="After login, you will see this dashboard. 5"/>
            <p:cNvSpPr/>
            <p:nvPr/>
          </p:nvSpPr>
          <p:spPr>
            <a:xfrm>
              <a:off x="8220240" y="1693080"/>
              <a:ext cx="4364640" cy="11923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The dashboard page consists of watch store availability, asset serviceability, inventory, assets, consumables, and movement rate.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23400" y="1518840"/>
            <a:ext cx="12978720" cy="746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56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Location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000" cy="7469280"/>
          </a:xfrm>
          <a:prstGeom prst="rect">
            <a:avLst/>
          </a:prstGeom>
          <a:ln w="0">
            <a:noFill/>
          </a:ln>
        </p:spPr>
      </p:pic>
      <p:sp>
        <p:nvSpPr>
          <p:cNvPr id="625" name="PlaceHolder 60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Location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26" name="Group 84"/>
          <p:cNvGrpSpPr/>
          <p:nvPr/>
        </p:nvGrpSpPr>
        <p:grpSpPr>
          <a:xfrm>
            <a:off x="1371600" y="2946600"/>
            <a:ext cx="2822760" cy="1120680"/>
            <a:chOff x="1371600" y="2946600"/>
            <a:chExt cx="2822760" cy="1120680"/>
          </a:xfrm>
        </p:grpSpPr>
        <p:sp>
          <p:nvSpPr>
            <p:cNvPr id="627" name="Rounded Rectangle 84"/>
            <p:cNvSpPr/>
            <p:nvPr/>
          </p:nvSpPr>
          <p:spPr>
            <a:xfrm>
              <a:off x="1371600" y="2946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28" name="Step 1: 15"/>
            <p:cNvSpPr/>
            <p:nvPr/>
          </p:nvSpPr>
          <p:spPr>
            <a:xfrm>
              <a:off x="1506240" y="3078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9" name="Click on Users 14"/>
            <p:cNvSpPr/>
            <p:nvPr/>
          </p:nvSpPr>
          <p:spPr>
            <a:xfrm>
              <a:off x="1494360" y="3450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Location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30" name="Line 67"/>
          <p:cNvSpPr/>
          <p:nvPr/>
        </p:nvSpPr>
        <p:spPr>
          <a:xfrm flipH="1">
            <a:off x="579240" y="3511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631" name="Group 86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632" name="Rounded Rectangle 86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33" name="Step 2: 43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34" name="Click Add New 42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35" name="Line 68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000" cy="7461720"/>
          </a:xfrm>
          <a:prstGeom prst="rect">
            <a:avLst/>
          </a:prstGeom>
          <a:ln w="0">
            <a:noFill/>
          </a:ln>
        </p:spPr>
      </p:pic>
      <p:sp>
        <p:nvSpPr>
          <p:cNvPr id="637" name="PlaceHolder 61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Location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38" name="Group 87"/>
          <p:cNvGrpSpPr/>
          <p:nvPr/>
        </p:nvGrpSpPr>
        <p:grpSpPr>
          <a:xfrm>
            <a:off x="7817400" y="2092320"/>
            <a:ext cx="3380760" cy="1104840"/>
            <a:chOff x="7817400" y="2092320"/>
            <a:chExt cx="3380760" cy="1104840"/>
          </a:xfrm>
        </p:grpSpPr>
        <p:sp>
          <p:nvSpPr>
            <p:cNvPr id="639" name="Rounded Rectangle 87"/>
            <p:cNvSpPr/>
            <p:nvPr/>
          </p:nvSpPr>
          <p:spPr>
            <a:xfrm>
              <a:off x="7817400" y="2092320"/>
              <a:ext cx="3380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40" name="Step 3: 16"/>
            <p:cNvSpPr/>
            <p:nvPr/>
          </p:nvSpPr>
          <p:spPr>
            <a:xfrm>
              <a:off x="8013960" y="221364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41" name="Fill in Username, email, and the other data 16"/>
            <p:cNvSpPr/>
            <p:nvPr/>
          </p:nvSpPr>
          <p:spPr>
            <a:xfrm>
              <a:off x="8000280" y="2645280"/>
              <a:ext cx="309960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name, store, and status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642" name="Group 88"/>
          <p:cNvGrpSpPr/>
          <p:nvPr/>
        </p:nvGrpSpPr>
        <p:grpSpPr>
          <a:xfrm>
            <a:off x="4053960" y="4514040"/>
            <a:ext cx="2307600" cy="861120"/>
            <a:chOff x="4053960" y="4514040"/>
            <a:chExt cx="2307600" cy="861120"/>
          </a:xfrm>
        </p:grpSpPr>
        <p:sp>
          <p:nvSpPr>
            <p:cNvPr id="643" name="Rounded Rectangle 88"/>
            <p:cNvSpPr/>
            <p:nvPr/>
          </p:nvSpPr>
          <p:spPr>
            <a:xfrm>
              <a:off x="4053960" y="451404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44" name="Step 2: 44"/>
            <p:cNvSpPr/>
            <p:nvPr/>
          </p:nvSpPr>
          <p:spPr>
            <a:xfrm>
              <a:off x="4163760" y="457236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45" name="Click Add New 43"/>
            <p:cNvSpPr/>
            <p:nvPr/>
          </p:nvSpPr>
          <p:spPr>
            <a:xfrm>
              <a:off x="4154400" y="492192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46" name="Line 69"/>
          <p:cNvSpPr/>
          <p:nvPr/>
        </p:nvSpPr>
        <p:spPr>
          <a:xfrm>
            <a:off x="5125680" y="495684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62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Location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000" cy="7469280"/>
          </a:xfrm>
          <a:prstGeom prst="rect">
            <a:avLst/>
          </a:prstGeom>
          <a:ln w="0">
            <a:noFill/>
          </a:ln>
        </p:spPr>
      </p:pic>
      <p:sp>
        <p:nvSpPr>
          <p:cNvPr id="649" name="PlaceHolder 6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Location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50" name="Group 96"/>
          <p:cNvGrpSpPr/>
          <p:nvPr/>
        </p:nvGrpSpPr>
        <p:grpSpPr>
          <a:xfrm>
            <a:off x="1371600" y="2946600"/>
            <a:ext cx="2822760" cy="1120680"/>
            <a:chOff x="1371600" y="2946600"/>
            <a:chExt cx="2822760" cy="1120680"/>
          </a:xfrm>
        </p:grpSpPr>
        <p:sp>
          <p:nvSpPr>
            <p:cNvPr id="651" name="Rounded Rectangle 96"/>
            <p:cNvSpPr/>
            <p:nvPr/>
          </p:nvSpPr>
          <p:spPr>
            <a:xfrm>
              <a:off x="1371600" y="2946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52" name="Step 1: 20"/>
            <p:cNvSpPr/>
            <p:nvPr/>
          </p:nvSpPr>
          <p:spPr>
            <a:xfrm>
              <a:off x="1506240" y="3078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53" name="Click on Users 19"/>
            <p:cNvSpPr/>
            <p:nvPr/>
          </p:nvSpPr>
          <p:spPr>
            <a:xfrm>
              <a:off x="1494360" y="3450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Location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54" name="Line 77"/>
          <p:cNvSpPr/>
          <p:nvPr/>
        </p:nvSpPr>
        <p:spPr>
          <a:xfrm flipH="1">
            <a:off x="579240" y="3511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655" name="Line 78"/>
          <p:cNvSpPr/>
          <p:nvPr/>
        </p:nvSpPr>
        <p:spPr>
          <a:xfrm>
            <a:off x="11129400" y="411480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656" name="Group 98"/>
          <p:cNvGrpSpPr/>
          <p:nvPr/>
        </p:nvGrpSpPr>
        <p:grpSpPr>
          <a:xfrm>
            <a:off x="9770760" y="3355920"/>
            <a:ext cx="2341800" cy="1502640"/>
            <a:chOff x="9770760" y="3355920"/>
            <a:chExt cx="2341800" cy="1502640"/>
          </a:xfrm>
        </p:grpSpPr>
        <p:sp>
          <p:nvSpPr>
            <p:cNvPr id="657" name="Rounded Rectangle 98"/>
            <p:cNvSpPr/>
            <p:nvPr/>
          </p:nvSpPr>
          <p:spPr>
            <a:xfrm>
              <a:off x="9770760" y="335592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58" name="Step 2: 51"/>
            <p:cNvSpPr/>
            <p:nvPr/>
          </p:nvSpPr>
          <p:spPr>
            <a:xfrm>
              <a:off x="9882720" y="348156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59" name="Click Add New 50"/>
            <p:cNvSpPr/>
            <p:nvPr/>
          </p:nvSpPr>
          <p:spPr>
            <a:xfrm>
              <a:off x="9873000" y="3786120"/>
              <a:ext cx="1227600" cy="95004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950040"/>
                <a:gd name="textAreaBottom" fmla="*/ 955440 h 9500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location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000" cy="7461720"/>
          </a:xfrm>
          <a:prstGeom prst="rect">
            <a:avLst/>
          </a:prstGeom>
          <a:ln w="0">
            <a:noFill/>
          </a:ln>
        </p:spPr>
      </p:pic>
      <p:sp>
        <p:nvSpPr>
          <p:cNvPr id="661" name="PlaceHolder 64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Location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2" name="Line 73"/>
          <p:cNvSpPr/>
          <p:nvPr/>
        </p:nvSpPr>
        <p:spPr>
          <a:xfrm>
            <a:off x="5113080" y="49240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663" name="Group 91"/>
          <p:cNvGrpSpPr/>
          <p:nvPr/>
        </p:nvGrpSpPr>
        <p:grpSpPr>
          <a:xfrm>
            <a:off x="8515440" y="2131200"/>
            <a:ext cx="2887560" cy="909360"/>
            <a:chOff x="8515440" y="2131200"/>
            <a:chExt cx="2887560" cy="909360"/>
          </a:xfrm>
        </p:grpSpPr>
        <p:sp>
          <p:nvSpPr>
            <p:cNvPr id="664" name="Rounded Rectangle 91"/>
            <p:cNvSpPr/>
            <p:nvPr/>
          </p:nvSpPr>
          <p:spPr>
            <a:xfrm>
              <a:off x="8515440" y="213120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65" name="Step 3: 17"/>
            <p:cNvSpPr/>
            <p:nvPr/>
          </p:nvSpPr>
          <p:spPr>
            <a:xfrm>
              <a:off x="8683200" y="219816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66" name="Fill in Username, email, and the other data 17"/>
            <p:cNvSpPr/>
            <p:nvPr/>
          </p:nvSpPr>
          <p:spPr>
            <a:xfrm>
              <a:off x="8671680" y="255924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667" name="Group 92"/>
          <p:cNvGrpSpPr/>
          <p:nvPr/>
        </p:nvGrpSpPr>
        <p:grpSpPr>
          <a:xfrm>
            <a:off x="4017960" y="4512600"/>
            <a:ext cx="2307600" cy="861120"/>
            <a:chOff x="4017960" y="4512600"/>
            <a:chExt cx="2307600" cy="861120"/>
          </a:xfrm>
        </p:grpSpPr>
        <p:sp>
          <p:nvSpPr>
            <p:cNvPr id="668" name="Rounded Rectangle 92"/>
            <p:cNvSpPr/>
            <p:nvPr/>
          </p:nvSpPr>
          <p:spPr>
            <a:xfrm>
              <a:off x="4017960" y="45126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69" name="Step 2: 46"/>
            <p:cNvSpPr/>
            <p:nvPr/>
          </p:nvSpPr>
          <p:spPr>
            <a:xfrm>
              <a:off x="4127760" y="45709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70" name="Click Add New 45"/>
            <p:cNvSpPr/>
            <p:nvPr/>
          </p:nvSpPr>
          <p:spPr>
            <a:xfrm>
              <a:off x="4118400" y="49204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65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Location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000" cy="7469280"/>
          </a:xfrm>
          <a:prstGeom prst="rect">
            <a:avLst/>
          </a:prstGeom>
          <a:ln w="0">
            <a:noFill/>
          </a:ln>
        </p:spPr>
      </p:pic>
      <p:sp>
        <p:nvSpPr>
          <p:cNvPr id="673" name="PlaceHolder 63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Location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74" name="Group 89"/>
          <p:cNvGrpSpPr/>
          <p:nvPr/>
        </p:nvGrpSpPr>
        <p:grpSpPr>
          <a:xfrm>
            <a:off x="1371600" y="2946600"/>
            <a:ext cx="2822760" cy="1120680"/>
            <a:chOff x="1371600" y="2946600"/>
            <a:chExt cx="2822760" cy="1120680"/>
          </a:xfrm>
        </p:grpSpPr>
        <p:sp>
          <p:nvSpPr>
            <p:cNvPr id="675" name="Rounded Rectangle 89"/>
            <p:cNvSpPr/>
            <p:nvPr/>
          </p:nvSpPr>
          <p:spPr>
            <a:xfrm>
              <a:off x="1371600" y="2946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76" name="Step 1: 18"/>
            <p:cNvSpPr/>
            <p:nvPr/>
          </p:nvSpPr>
          <p:spPr>
            <a:xfrm>
              <a:off x="1506240" y="3078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77" name="Click on Users 17"/>
            <p:cNvSpPr/>
            <p:nvPr/>
          </p:nvSpPr>
          <p:spPr>
            <a:xfrm>
              <a:off x="1494360" y="3450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Location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78" name="Line 70"/>
          <p:cNvSpPr/>
          <p:nvPr/>
        </p:nvSpPr>
        <p:spPr>
          <a:xfrm flipH="1">
            <a:off x="579240" y="3511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679" name="Line 71"/>
          <p:cNvSpPr/>
          <p:nvPr/>
        </p:nvSpPr>
        <p:spPr>
          <a:xfrm>
            <a:off x="11129400" y="411480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680" name="Group 90"/>
          <p:cNvGrpSpPr/>
          <p:nvPr/>
        </p:nvGrpSpPr>
        <p:grpSpPr>
          <a:xfrm>
            <a:off x="9770760" y="3355920"/>
            <a:ext cx="2341800" cy="1502640"/>
            <a:chOff x="9770760" y="3355920"/>
            <a:chExt cx="2341800" cy="1502640"/>
          </a:xfrm>
        </p:grpSpPr>
        <p:sp>
          <p:nvSpPr>
            <p:cNvPr id="681" name="Rounded Rectangle 90"/>
            <p:cNvSpPr/>
            <p:nvPr/>
          </p:nvSpPr>
          <p:spPr>
            <a:xfrm>
              <a:off x="9770760" y="335592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82" name="Step 2: 45"/>
            <p:cNvSpPr/>
            <p:nvPr/>
          </p:nvSpPr>
          <p:spPr>
            <a:xfrm>
              <a:off x="9882720" y="348156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83" name="Click Add New 44"/>
            <p:cNvSpPr/>
            <p:nvPr/>
          </p:nvSpPr>
          <p:spPr>
            <a:xfrm>
              <a:off x="9873000" y="3786120"/>
              <a:ext cx="1227600" cy="95004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950040"/>
                <a:gd name="textAreaBottom" fmla="*/ 955440 h 9500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location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000" cy="7461720"/>
          </a:xfrm>
          <a:prstGeom prst="rect">
            <a:avLst/>
          </a:prstGeom>
          <a:ln w="0">
            <a:noFill/>
          </a:ln>
        </p:spPr>
      </p:pic>
      <p:sp>
        <p:nvSpPr>
          <p:cNvPr id="685" name="PlaceHolder 67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Location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6" name="Line 76"/>
          <p:cNvSpPr/>
          <p:nvPr/>
        </p:nvSpPr>
        <p:spPr>
          <a:xfrm>
            <a:off x="10478880" y="25876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687" name="Group 95"/>
          <p:cNvGrpSpPr/>
          <p:nvPr/>
        </p:nvGrpSpPr>
        <p:grpSpPr>
          <a:xfrm>
            <a:off x="9504000" y="2143080"/>
            <a:ext cx="2138400" cy="861120"/>
            <a:chOff x="9504000" y="2143080"/>
            <a:chExt cx="2138400" cy="861120"/>
          </a:xfrm>
        </p:grpSpPr>
        <p:sp>
          <p:nvSpPr>
            <p:cNvPr id="688" name="Rounded Rectangle 95"/>
            <p:cNvSpPr/>
            <p:nvPr/>
          </p:nvSpPr>
          <p:spPr>
            <a:xfrm>
              <a:off x="9504000" y="2143080"/>
              <a:ext cx="13485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89" name="Step 2: 49"/>
            <p:cNvSpPr/>
            <p:nvPr/>
          </p:nvSpPr>
          <p:spPr>
            <a:xfrm>
              <a:off x="9605880" y="2201400"/>
              <a:ext cx="2027160" cy="370080"/>
            </a:xfrm>
            <a:custGeom>
              <a:avLst/>
              <a:gdLst>
                <a:gd name="textAreaLeft" fmla="*/ 0 w 2027160"/>
                <a:gd name="textAreaRight" fmla="*/ 2032200 w 2027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90" name="Click Add New 48"/>
            <p:cNvSpPr/>
            <p:nvPr/>
          </p:nvSpPr>
          <p:spPr>
            <a:xfrm>
              <a:off x="9597240" y="2550960"/>
              <a:ext cx="2045160" cy="309960"/>
            </a:xfrm>
            <a:custGeom>
              <a:avLst/>
              <a:gdLst>
                <a:gd name="textAreaLeft" fmla="*/ 0 w 2045160"/>
                <a:gd name="textAreaRight" fmla="*/ 2050200 w 2045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Delete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66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Store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05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User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" descr=""/>
          <p:cNvPicPr/>
          <p:nvPr/>
        </p:nvPicPr>
        <p:blipFill>
          <a:blip r:embed="rId1"/>
          <a:stretch/>
        </p:blipFill>
        <p:spPr>
          <a:xfrm>
            <a:off x="23400" y="1522440"/>
            <a:ext cx="12978000" cy="7454160"/>
          </a:xfrm>
          <a:prstGeom prst="rect">
            <a:avLst/>
          </a:prstGeom>
          <a:ln w="0">
            <a:noFill/>
          </a:ln>
        </p:spPr>
      </p:pic>
      <p:sp>
        <p:nvSpPr>
          <p:cNvPr id="693" name="PlaceHolder 69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Store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94" name="Group 93"/>
          <p:cNvGrpSpPr/>
          <p:nvPr/>
        </p:nvGrpSpPr>
        <p:grpSpPr>
          <a:xfrm>
            <a:off x="1371600" y="2946600"/>
            <a:ext cx="2822760" cy="1120680"/>
            <a:chOff x="1371600" y="2946600"/>
            <a:chExt cx="2822760" cy="1120680"/>
          </a:xfrm>
        </p:grpSpPr>
        <p:sp>
          <p:nvSpPr>
            <p:cNvPr id="695" name="Rounded Rectangle 93"/>
            <p:cNvSpPr/>
            <p:nvPr/>
          </p:nvSpPr>
          <p:spPr>
            <a:xfrm>
              <a:off x="1371600" y="2946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696" name="Step 1: 19"/>
            <p:cNvSpPr/>
            <p:nvPr/>
          </p:nvSpPr>
          <p:spPr>
            <a:xfrm>
              <a:off x="1506240" y="3078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97" name="Click on Users 18"/>
            <p:cNvSpPr/>
            <p:nvPr/>
          </p:nvSpPr>
          <p:spPr>
            <a:xfrm>
              <a:off x="1494360" y="3450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Location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98" name="Line 74"/>
          <p:cNvSpPr/>
          <p:nvPr/>
        </p:nvSpPr>
        <p:spPr>
          <a:xfrm flipH="1">
            <a:off x="579240" y="3511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699" name="Group 94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700" name="Rounded Rectangle 94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01" name="Step 2: 48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2" name="Click Add New 47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03" name="Line 75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704" name="Group 107"/>
          <p:cNvGrpSpPr/>
          <p:nvPr/>
        </p:nvGrpSpPr>
        <p:grpSpPr>
          <a:xfrm>
            <a:off x="6316200" y="3308400"/>
            <a:ext cx="1825560" cy="861120"/>
            <a:chOff x="6316200" y="3308400"/>
            <a:chExt cx="1825560" cy="861120"/>
          </a:xfrm>
        </p:grpSpPr>
        <p:sp>
          <p:nvSpPr>
            <p:cNvPr id="705" name="Rounded Rectangle 107"/>
            <p:cNvSpPr/>
            <p:nvPr/>
          </p:nvSpPr>
          <p:spPr>
            <a:xfrm>
              <a:off x="6316200" y="3308400"/>
              <a:ext cx="11512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06" name="Step 2: 56"/>
            <p:cNvSpPr/>
            <p:nvPr/>
          </p:nvSpPr>
          <p:spPr>
            <a:xfrm>
              <a:off x="6403320" y="3366720"/>
              <a:ext cx="1730520" cy="370080"/>
            </a:xfrm>
            <a:custGeom>
              <a:avLst/>
              <a:gdLst>
                <a:gd name="textAreaLeft" fmla="*/ 0 w 1730520"/>
                <a:gd name="textAreaRight" fmla="*/ 1735200 w 17305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7" name="Click Add New 55"/>
            <p:cNvSpPr/>
            <p:nvPr/>
          </p:nvSpPr>
          <p:spPr>
            <a:xfrm>
              <a:off x="6395400" y="3716280"/>
              <a:ext cx="1746360" cy="309960"/>
            </a:xfrm>
            <a:custGeom>
              <a:avLst/>
              <a:gdLst>
                <a:gd name="textAreaLeft" fmla="*/ 0 w 1746360"/>
                <a:gd name="textAreaRight" fmla="*/ 1751040 w 17463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Store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08" name="Line 86"/>
          <p:cNvSpPr/>
          <p:nvPr/>
        </p:nvSpPr>
        <p:spPr>
          <a:xfrm flipV="1">
            <a:off x="6858000" y="27792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000" cy="7469280"/>
          </a:xfrm>
          <a:prstGeom prst="rect">
            <a:avLst/>
          </a:prstGeom>
          <a:ln w="0">
            <a:noFill/>
          </a:ln>
        </p:spPr>
      </p:pic>
      <p:sp>
        <p:nvSpPr>
          <p:cNvPr id="710" name="PlaceHolder 70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Store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711" name="Group 97"/>
          <p:cNvGrpSpPr/>
          <p:nvPr/>
        </p:nvGrpSpPr>
        <p:grpSpPr>
          <a:xfrm>
            <a:off x="7817400" y="2092320"/>
            <a:ext cx="2923560" cy="1104840"/>
            <a:chOff x="7817400" y="2092320"/>
            <a:chExt cx="2923560" cy="1104840"/>
          </a:xfrm>
        </p:grpSpPr>
        <p:sp>
          <p:nvSpPr>
            <p:cNvPr id="712" name="Rounded Rectangle 97"/>
            <p:cNvSpPr/>
            <p:nvPr/>
          </p:nvSpPr>
          <p:spPr>
            <a:xfrm>
              <a:off x="7817400" y="2092320"/>
              <a:ext cx="29235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13" name="Step 3: 18"/>
            <p:cNvSpPr/>
            <p:nvPr/>
          </p:nvSpPr>
          <p:spPr>
            <a:xfrm>
              <a:off x="7987320" y="2213640"/>
              <a:ext cx="265644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4" name="Fill in Username, email, and the other data 18"/>
            <p:cNvSpPr/>
            <p:nvPr/>
          </p:nvSpPr>
          <p:spPr>
            <a:xfrm>
              <a:off x="7975440" y="2538720"/>
              <a:ext cx="268056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name, campus, type, and status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715" name="Group 99"/>
          <p:cNvGrpSpPr/>
          <p:nvPr/>
        </p:nvGrpSpPr>
        <p:grpSpPr>
          <a:xfrm>
            <a:off x="4053960" y="4514040"/>
            <a:ext cx="2307600" cy="861120"/>
            <a:chOff x="4053960" y="4514040"/>
            <a:chExt cx="2307600" cy="861120"/>
          </a:xfrm>
        </p:grpSpPr>
        <p:sp>
          <p:nvSpPr>
            <p:cNvPr id="716" name="Rounded Rectangle 99"/>
            <p:cNvSpPr/>
            <p:nvPr/>
          </p:nvSpPr>
          <p:spPr>
            <a:xfrm>
              <a:off x="4053960" y="451404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17" name="Step 2: 50"/>
            <p:cNvSpPr/>
            <p:nvPr/>
          </p:nvSpPr>
          <p:spPr>
            <a:xfrm>
              <a:off x="4163760" y="457236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8" name="Click Add New 49"/>
            <p:cNvSpPr/>
            <p:nvPr/>
          </p:nvSpPr>
          <p:spPr>
            <a:xfrm>
              <a:off x="4154400" y="492192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19" name="Line 79"/>
          <p:cNvSpPr/>
          <p:nvPr/>
        </p:nvSpPr>
        <p:spPr>
          <a:xfrm>
            <a:off x="5125680" y="495684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71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Store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" descr=""/>
          <p:cNvPicPr/>
          <p:nvPr/>
        </p:nvPicPr>
        <p:blipFill>
          <a:blip r:embed="rId1"/>
          <a:stretch/>
        </p:blipFill>
        <p:spPr>
          <a:xfrm>
            <a:off x="23400" y="1522440"/>
            <a:ext cx="12978000" cy="7454160"/>
          </a:xfrm>
          <a:prstGeom prst="rect">
            <a:avLst/>
          </a:prstGeom>
          <a:ln w="0">
            <a:noFill/>
          </a:ln>
        </p:spPr>
      </p:pic>
      <p:sp>
        <p:nvSpPr>
          <p:cNvPr id="722" name="PlaceHolder 72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Store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723" name="Group 100"/>
          <p:cNvGrpSpPr/>
          <p:nvPr/>
        </p:nvGrpSpPr>
        <p:grpSpPr>
          <a:xfrm>
            <a:off x="1371600" y="2946600"/>
            <a:ext cx="2822760" cy="1120680"/>
            <a:chOff x="1371600" y="2946600"/>
            <a:chExt cx="2822760" cy="1120680"/>
          </a:xfrm>
        </p:grpSpPr>
        <p:sp>
          <p:nvSpPr>
            <p:cNvPr id="724" name="Rounded Rectangle 100"/>
            <p:cNvSpPr/>
            <p:nvPr/>
          </p:nvSpPr>
          <p:spPr>
            <a:xfrm>
              <a:off x="1371600" y="2946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25" name="Step 1: 21"/>
            <p:cNvSpPr/>
            <p:nvPr/>
          </p:nvSpPr>
          <p:spPr>
            <a:xfrm>
              <a:off x="1506240" y="3078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26" name="Click on Users 20"/>
            <p:cNvSpPr/>
            <p:nvPr/>
          </p:nvSpPr>
          <p:spPr>
            <a:xfrm>
              <a:off x="1494360" y="3450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Location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27" name="Line 80"/>
          <p:cNvSpPr/>
          <p:nvPr/>
        </p:nvSpPr>
        <p:spPr>
          <a:xfrm flipH="1">
            <a:off x="579240" y="3511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728" name="Line 81"/>
          <p:cNvSpPr/>
          <p:nvPr/>
        </p:nvSpPr>
        <p:spPr>
          <a:xfrm>
            <a:off x="11129400" y="411480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729" name="Group 101"/>
          <p:cNvGrpSpPr/>
          <p:nvPr/>
        </p:nvGrpSpPr>
        <p:grpSpPr>
          <a:xfrm>
            <a:off x="9770760" y="3355920"/>
            <a:ext cx="2341800" cy="1502640"/>
            <a:chOff x="9770760" y="3355920"/>
            <a:chExt cx="2341800" cy="1502640"/>
          </a:xfrm>
        </p:grpSpPr>
        <p:sp>
          <p:nvSpPr>
            <p:cNvPr id="730" name="Rounded Rectangle 101"/>
            <p:cNvSpPr/>
            <p:nvPr/>
          </p:nvSpPr>
          <p:spPr>
            <a:xfrm>
              <a:off x="9770760" y="335592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31" name="Step 2: 52"/>
            <p:cNvSpPr/>
            <p:nvPr/>
          </p:nvSpPr>
          <p:spPr>
            <a:xfrm>
              <a:off x="9882720" y="348156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32" name="Click Add New 51"/>
            <p:cNvSpPr/>
            <p:nvPr/>
          </p:nvSpPr>
          <p:spPr>
            <a:xfrm>
              <a:off x="9873000" y="3892320"/>
              <a:ext cx="1227600" cy="73728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737280"/>
                <a:gd name="textAreaBottom" fmla="*/ 741960 h 7372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store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733" name="Group 108"/>
          <p:cNvGrpSpPr/>
          <p:nvPr/>
        </p:nvGrpSpPr>
        <p:grpSpPr>
          <a:xfrm>
            <a:off x="6312960" y="3308400"/>
            <a:ext cx="1825560" cy="861120"/>
            <a:chOff x="6312960" y="3308400"/>
            <a:chExt cx="1825560" cy="861120"/>
          </a:xfrm>
        </p:grpSpPr>
        <p:sp>
          <p:nvSpPr>
            <p:cNvPr id="734" name="Rounded Rectangle 108"/>
            <p:cNvSpPr/>
            <p:nvPr/>
          </p:nvSpPr>
          <p:spPr>
            <a:xfrm>
              <a:off x="6312960" y="3308400"/>
              <a:ext cx="11512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35" name="Step 2: 57"/>
            <p:cNvSpPr/>
            <p:nvPr/>
          </p:nvSpPr>
          <p:spPr>
            <a:xfrm>
              <a:off x="6400080" y="3366720"/>
              <a:ext cx="1730520" cy="370080"/>
            </a:xfrm>
            <a:custGeom>
              <a:avLst/>
              <a:gdLst>
                <a:gd name="textAreaLeft" fmla="*/ 0 w 1730520"/>
                <a:gd name="textAreaRight" fmla="*/ 1735200 w 17305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36" name="Click Add New 56"/>
            <p:cNvSpPr/>
            <p:nvPr/>
          </p:nvSpPr>
          <p:spPr>
            <a:xfrm>
              <a:off x="6392160" y="3716280"/>
              <a:ext cx="1746360" cy="309960"/>
            </a:xfrm>
            <a:custGeom>
              <a:avLst/>
              <a:gdLst>
                <a:gd name="textAreaLeft" fmla="*/ 0 w 1746360"/>
                <a:gd name="textAreaRight" fmla="*/ 1751040 w 17463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Store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37" name="Line 87"/>
          <p:cNvSpPr/>
          <p:nvPr/>
        </p:nvSpPr>
        <p:spPr>
          <a:xfrm flipV="1">
            <a:off x="6858000" y="27792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000" cy="7461720"/>
          </a:xfrm>
          <a:prstGeom prst="rect">
            <a:avLst/>
          </a:prstGeom>
          <a:ln w="0">
            <a:noFill/>
          </a:ln>
        </p:spPr>
      </p:pic>
      <p:sp>
        <p:nvSpPr>
          <p:cNvPr id="739" name="PlaceHolder 73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Store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0" name="Line 82"/>
          <p:cNvSpPr/>
          <p:nvPr/>
        </p:nvSpPr>
        <p:spPr>
          <a:xfrm>
            <a:off x="5113080" y="49600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741" name="Group 102"/>
          <p:cNvGrpSpPr/>
          <p:nvPr/>
        </p:nvGrpSpPr>
        <p:grpSpPr>
          <a:xfrm>
            <a:off x="8515440" y="2131200"/>
            <a:ext cx="2887560" cy="909360"/>
            <a:chOff x="8515440" y="2131200"/>
            <a:chExt cx="2887560" cy="909360"/>
          </a:xfrm>
        </p:grpSpPr>
        <p:sp>
          <p:nvSpPr>
            <p:cNvPr id="742" name="Rounded Rectangle 102"/>
            <p:cNvSpPr/>
            <p:nvPr/>
          </p:nvSpPr>
          <p:spPr>
            <a:xfrm>
              <a:off x="8515440" y="213120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43" name="Step 3: 19"/>
            <p:cNvSpPr/>
            <p:nvPr/>
          </p:nvSpPr>
          <p:spPr>
            <a:xfrm>
              <a:off x="8683200" y="219816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4" name="Fill in Username, email, and the other data 19"/>
            <p:cNvSpPr/>
            <p:nvPr/>
          </p:nvSpPr>
          <p:spPr>
            <a:xfrm>
              <a:off x="8671680" y="255924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745" name="Group 103"/>
          <p:cNvGrpSpPr/>
          <p:nvPr/>
        </p:nvGrpSpPr>
        <p:grpSpPr>
          <a:xfrm>
            <a:off x="3981960" y="4512600"/>
            <a:ext cx="2307600" cy="861120"/>
            <a:chOff x="3981960" y="4512600"/>
            <a:chExt cx="2307600" cy="861120"/>
          </a:xfrm>
        </p:grpSpPr>
        <p:sp>
          <p:nvSpPr>
            <p:cNvPr id="746" name="Rounded Rectangle 103"/>
            <p:cNvSpPr/>
            <p:nvPr/>
          </p:nvSpPr>
          <p:spPr>
            <a:xfrm>
              <a:off x="3981960" y="45126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47" name="Step 2: 53"/>
            <p:cNvSpPr/>
            <p:nvPr/>
          </p:nvSpPr>
          <p:spPr>
            <a:xfrm>
              <a:off x="4091760" y="45709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8" name="Click Add New 52"/>
            <p:cNvSpPr/>
            <p:nvPr/>
          </p:nvSpPr>
          <p:spPr>
            <a:xfrm>
              <a:off x="4082400" y="49204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74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Store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000" cy="7469280"/>
          </a:xfrm>
          <a:prstGeom prst="rect">
            <a:avLst/>
          </a:prstGeom>
          <a:ln w="0">
            <a:noFill/>
          </a:ln>
        </p:spPr>
      </p:pic>
      <p:sp>
        <p:nvSpPr>
          <p:cNvPr id="751" name="PlaceHolder 75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Store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752" name="Group 104"/>
          <p:cNvGrpSpPr/>
          <p:nvPr/>
        </p:nvGrpSpPr>
        <p:grpSpPr>
          <a:xfrm>
            <a:off x="1371600" y="2946600"/>
            <a:ext cx="2822760" cy="1120680"/>
            <a:chOff x="1371600" y="2946600"/>
            <a:chExt cx="2822760" cy="1120680"/>
          </a:xfrm>
        </p:grpSpPr>
        <p:sp>
          <p:nvSpPr>
            <p:cNvPr id="753" name="Rounded Rectangle 104"/>
            <p:cNvSpPr/>
            <p:nvPr/>
          </p:nvSpPr>
          <p:spPr>
            <a:xfrm>
              <a:off x="1371600" y="2946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54" name="Step 1: 22"/>
            <p:cNvSpPr/>
            <p:nvPr/>
          </p:nvSpPr>
          <p:spPr>
            <a:xfrm>
              <a:off x="1506240" y="3078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55" name="Click on Users 21"/>
            <p:cNvSpPr/>
            <p:nvPr/>
          </p:nvSpPr>
          <p:spPr>
            <a:xfrm>
              <a:off x="1494360" y="3450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Location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56" name="Line 83"/>
          <p:cNvSpPr/>
          <p:nvPr/>
        </p:nvSpPr>
        <p:spPr>
          <a:xfrm flipH="1">
            <a:off x="579240" y="3511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757" name="Line 84"/>
          <p:cNvSpPr/>
          <p:nvPr/>
        </p:nvSpPr>
        <p:spPr>
          <a:xfrm>
            <a:off x="11129400" y="411480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758" name="Group 105"/>
          <p:cNvGrpSpPr/>
          <p:nvPr/>
        </p:nvGrpSpPr>
        <p:grpSpPr>
          <a:xfrm>
            <a:off x="9770760" y="3355920"/>
            <a:ext cx="2341800" cy="1502640"/>
            <a:chOff x="9770760" y="3355920"/>
            <a:chExt cx="2341800" cy="1502640"/>
          </a:xfrm>
        </p:grpSpPr>
        <p:sp>
          <p:nvSpPr>
            <p:cNvPr id="759" name="Rounded Rectangle 105"/>
            <p:cNvSpPr/>
            <p:nvPr/>
          </p:nvSpPr>
          <p:spPr>
            <a:xfrm>
              <a:off x="9770760" y="3355920"/>
              <a:ext cx="1483560" cy="15026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60" name="Step 2: 54"/>
            <p:cNvSpPr/>
            <p:nvPr/>
          </p:nvSpPr>
          <p:spPr>
            <a:xfrm>
              <a:off x="9882720" y="3481560"/>
              <a:ext cx="2229840" cy="371160"/>
            </a:xfrm>
            <a:custGeom>
              <a:avLst/>
              <a:gdLst>
                <a:gd name="textAreaLeft" fmla="*/ 0 w 2229840"/>
                <a:gd name="textAreaRight" fmla="*/ 2234880 w 222984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61" name="Click Add New 53"/>
            <p:cNvSpPr/>
            <p:nvPr/>
          </p:nvSpPr>
          <p:spPr>
            <a:xfrm>
              <a:off x="9873000" y="3892320"/>
              <a:ext cx="1227600" cy="737280"/>
            </a:xfrm>
            <a:custGeom>
              <a:avLst/>
              <a:gdLst>
                <a:gd name="textAreaLeft" fmla="*/ 0 w 1227600"/>
                <a:gd name="textAreaRight" fmla="*/ 1232640 w 1227600"/>
                <a:gd name="textAreaTop" fmla="*/ 0 h 737280"/>
                <a:gd name="textAreaBottom" fmla="*/ 741960 h 7372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store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762" name="Group 109"/>
          <p:cNvGrpSpPr/>
          <p:nvPr/>
        </p:nvGrpSpPr>
        <p:grpSpPr>
          <a:xfrm>
            <a:off x="6312960" y="3308400"/>
            <a:ext cx="1825560" cy="861120"/>
            <a:chOff x="6312960" y="3308400"/>
            <a:chExt cx="1825560" cy="861120"/>
          </a:xfrm>
        </p:grpSpPr>
        <p:sp>
          <p:nvSpPr>
            <p:cNvPr id="763" name="Rounded Rectangle 109"/>
            <p:cNvSpPr/>
            <p:nvPr/>
          </p:nvSpPr>
          <p:spPr>
            <a:xfrm>
              <a:off x="6312960" y="3308400"/>
              <a:ext cx="11512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64" name="Step 2: 58"/>
            <p:cNvSpPr/>
            <p:nvPr/>
          </p:nvSpPr>
          <p:spPr>
            <a:xfrm>
              <a:off x="6400080" y="3366720"/>
              <a:ext cx="1730520" cy="370080"/>
            </a:xfrm>
            <a:custGeom>
              <a:avLst/>
              <a:gdLst>
                <a:gd name="textAreaLeft" fmla="*/ 0 w 1730520"/>
                <a:gd name="textAreaRight" fmla="*/ 1735200 w 17305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65" name="Click Add New 57"/>
            <p:cNvSpPr/>
            <p:nvPr/>
          </p:nvSpPr>
          <p:spPr>
            <a:xfrm>
              <a:off x="6392160" y="3716280"/>
              <a:ext cx="1746360" cy="309960"/>
            </a:xfrm>
            <a:custGeom>
              <a:avLst/>
              <a:gdLst>
                <a:gd name="textAreaLeft" fmla="*/ 0 w 1746360"/>
                <a:gd name="textAreaRight" fmla="*/ 1751040 w 17463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Store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66" name="Line 88"/>
          <p:cNvSpPr/>
          <p:nvPr/>
        </p:nvSpPr>
        <p:spPr>
          <a:xfrm flipV="1">
            <a:off x="6858000" y="27792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000" cy="7461720"/>
          </a:xfrm>
          <a:prstGeom prst="rect">
            <a:avLst/>
          </a:prstGeom>
          <a:ln w="0">
            <a:noFill/>
          </a:ln>
        </p:spPr>
      </p:pic>
      <p:sp>
        <p:nvSpPr>
          <p:cNvPr id="768" name="PlaceHolder 76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Store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9" name="Line 85"/>
          <p:cNvSpPr/>
          <p:nvPr/>
        </p:nvSpPr>
        <p:spPr>
          <a:xfrm>
            <a:off x="10478880" y="25876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770" name="Group 106"/>
          <p:cNvGrpSpPr/>
          <p:nvPr/>
        </p:nvGrpSpPr>
        <p:grpSpPr>
          <a:xfrm>
            <a:off x="9504000" y="2143080"/>
            <a:ext cx="2138400" cy="861120"/>
            <a:chOff x="9504000" y="2143080"/>
            <a:chExt cx="2138400" cy="861120"/>
          </a:xfrm>
        </p:grpSpPr>
        <p:sp>
          <p:nvSpPr>
            <p:cNvPr id="771" name="Rounded Rectangle 106"/>
            <p:cNvSpPr/>
            <p:nvPr/>
          </p:nvSpPr>
          <p:spPr>
            <a:xfrm>
              <a:off x="9504000" y="2143080"/>
              <a:ext cx="13485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72" name="Step 2: 55"/>
            <p:cNvSpPr/>
            <p:nvPr/>
          </p:nvSpPr>
          <p:spPr>
            <a:xfrm>
              <a:off x="9605880" y="2201400"/>
              <a:ext cx="2027160" cy="370080"/>
            </a:xfrm>
            <a:custGeom>
              <a:avLst/>
              <a:gdLst>
                <a:gd name="textAreaLeft" fmla="*/ 0 w 2027160"/>
                <a:gd name="textAreaRight" fmla="*/ 2032200 w 2027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73" name="Click Add New 54"/>
            <p:cNvSpPr/>
            <p:nvPr/>
          </p:nvSpPr>
          <p:spPr>
            <a:xfrm>
              <a:off x="9597240" y="2550960"/>
              <a:ext cx="2045160" cy="309960"/>
            </a:xfrm>
            <a:custGeom>
              <a:avLst/>
              <a:gdLst>
                <a:gd name="textAreaLeft" fmla="*/ 0 w 2045160"/>
                <a:gd name="textAreaRight" fmla="*/ 2050200 w 2045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Delete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774" name="Group 121"/>
          <p:cNvGrpSpPr/>
          <p:nvPr/>
        </p:nvGrpSpPr>
        <p:grpSpPr>
          <a:xfrm>
            <a:off x="5709960" y="1617480"/>
            <a:ext cx="3238920" cy="1423800"/>
            <a:chOff x="5709960" y="1617480"/>
            <a:chExt cx="3238920" cy="1423800"/>
          </a:xfrm>
        </p:grpSpPr>
        <p:sp>
          <p:nvSpPr>
            <p:cNvPr id="775" name="Rounded Rectangle 121"/>
            <p:cNvSpPr/>
            <p:nvPr/>
          </p:nvSpPr>
          <p:spPr>
            <a:xfrm>
              <a:off x="5709960" y="1617480"/>
              <a:ext cx="3238920" cy="142380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76" name="After login, you will see this dashboard. 1"/>
            <p:cNvSpPr/>
            <p:nvPr/>
          </p:nvSpPr>
          <p:spPr>
            <a:xfrm>
              <a:off x="5857920" y="1698120"/>
              <a:ext cx="2943360" cy="12546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This Delete button is only available if the store data is not used in any location data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77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Campus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" descr=""/>
          <p:cNvPicPr/>
          <p:nvPr/>
        </p:nvPicPr>
        <p:blipFill>
          <a:blip r:embed="rId1"/>
          <a:stretch/>
        </p:blipFill>
        <p:spPr>
          <a:xfrm>
            <a:off x="23400" y="1511280"/>
            <a:ext cx="12978360" cy="7477200"/>
          </a:xfrm>
          <a:prstGeom prst="rect">
            <a:avLst/>
          </a:prstGeom>
          <a:ln w="0">
            <a:noFill/>
          </a:ln>
        </p:spPr>
      </p:pic>
      <p:sp>
        <p:nvSpPr>
          <p:cNvPr id="779" name="PlaceHolder 84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Campus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780" name="Group 117"/>
          <p:cNvGrpSpPr/>
          <p:nvPr/>
        </p:nvGrpSpPr>
        <p:grpSpPr>
          <a:xfrm>
            <a:off x="1371600" y="2946600"/>
            <a:ext cx="2822760" cy="1120680"/>
            <a:chOff x="1371600" y="2946600"/>
            <a:chExt cx="2822760" cy="1120680"/>
          </a:xfrm>
        </p:grpSpPr>
        <p:sp>
          <p:nvSpPr>
            <p:cNvPr id="781" name="Rounded Rectangle 117"/>
            <p:cNvSpPr/>
            <p:nvPr/>
          </p:nvSpPr>
          <p:spPr>
            <a:xfrm>
              <a:off x="1371600" y="2946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82" name="Step 1: 25"/>
            <p:cNvSpPr/>
            <p:nvPr/>
          </p:nvSpPr>
          <p:spPr>
            <a:xfrm>
              <a:off x="1506240" y="3078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3" name="Click on Users 24"/>
            <p:cNvSpPr/>
            <p:nvPr/>
          </p:nvSpPr>
          <p:spPr>
            <a:xfrm>
              <a:off x="1494360" y="3450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Location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84" name="Line 97"/>
          <p:cNvSpPr/>
          <p:nvPr/>
        </p:nvSpPr>
        <p:spPr>
          <a:xfrm flipH="1">
            <a:off x="579240" y="3511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785" name="Group 120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786" name="Rounded Rectangle 120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87" name="Step 2: 63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8" name="Click Add New 62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89" name="Line 98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790" name="Line 99"/>
          <p:cNvSpPr/>
          <p:nvPr/>
        </p:nvSpPr>
        <p:spPr>
          <a:xfrm flipV="1">
            <a:off x="6462000" y="27792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791" name="Group 122"/>
          <p:cNvGrpSpPr/>
          <p:nvPr/>
        </p:nvGrpSpPr>
        <p:grpSpPr>
          <a:xfrm>
            <a:off x="5805720" y="3272400"/>
            <a:ext cx="2113560" cy="861120"/>
            <a:chOff x="5805720" y="3272400"/>
            <a:chExt cx="2113560" cy="861120"/>
          </a:xfrm>
        </p:grpSpPr>
        <p:sp>
          <p:nvSpPr>
            <p:cNvPr id="792" name="Rounded Rectangle 122"/>
            <p:cNvSpPr/>
            <p:nvPr/>
          </p:nvSpPr>
          <p:spPr>
            <a:xfrm>
              <a:off x="5805720" y="3272400"/>
              <a:ext cx="13330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93" name="Step 2: 66"/>
            <p:cNvSpPr/>
            <p:nvPr/>
          </p:nvSpPr>
          <p:spPr>
            <a:xfrm>
              <a:off x="5906520" y="3330720"/>
              <a:ext cx="2003760" cy="370080"/>
            </a:xfrm>
            <a:custGeom>
              <a:avLst/>
              <a:gdLst>
                <a:gd name="textAreaLeft" fmla="*/ 0 w 2003760"/>
                <a:gd name="textAreaRight" fmla="*/ 2008440 w 20037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94" name="Click Add New 65"/>
            <p:cNvSpPr/>
            <p:nvPr/>
          </p:nvSpPr>
          <p:spPr>
            <a:xfrm>
              <a:off x="5897520" y="3680280"/>
              <a:ext cx="2021760" cy="309960"/>
            </a:xfrm>
            <a:custGeom>
              <a:avLst/>
              <a:gdLst>
                <a:gd name="textAreaLeft" fmla="*/ 0 w 2021760"/>
                <a:gd name="textAreaRight" fmla="*/ 2026440 w 20217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Campus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24480" y="1509840"/>
            <a:ext cx="12976200" cy="7467480"/>
          </a:xfrm>
          <a:prstGeom prst="rect">
            <a:avLst/>
          </a:prstGeom>
          <a:ln w="0">
            <a:noFill/>
          </a:ln>
        </p:spPr>
      </p:pic>
      <p:sp>
        <p:nvSpPr>
          <p:cNvPr id="114" name="PlaceHolder 5"/>
          <p:cNvSpPr/>
          <p:nvPr/>
        </p:nvSpPr>
        <p:spPr>
          <a:xfrm>
            <a:off x="952560" y="25416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User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5" name="Group 11"/>
          <p:cNvGrpSpPr/>
          <p:nvPr/>
        </p:nvGrpSpPr>
        <p:grpSpPr>
          <a:xfrm>
            <a:off x="1551600" y="7146360"/>
            <a:ext cx="3040560" cy="1120680"/>
            <a:chOff x="1551600" y="7146360"/>
            <a:chExt cx="3040560" cy="1120680"/>
          </a:xfrm>
        </p:grpSpPr>
        <p:sp>
          <p:nvSpPr>
            <p:cNvPr id="116" name="Rounded Rectangle 11"/>
            <p:cNvSpPr/>
            <p:nvPr/>
          </p:nvSpPr>
          <p:spPr>
            <a:xfrm>
              <a:off x="1551600" y="7146360"/>
              <a:ext cx="166680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17" name="Step 1: 1"/>
            <p:cNvSpPr/>
            <p:nvPr/>
          </p:nvSpPr>
          <p:spPr>
            <a:xfrm>
              <a:off x="1696680" y="7278120"/>
              <a:ext cx="2895480" cy="370080"/>
            </a:xfrm>
            <a:custGeom>
              <a:avLst/>
              <a:gdLst>
                <a:gd name="textAreaLeft" fmla="*/ 0 w 2895480"/>
                <a:gd name="textAreaRight" fmla="*/ 2900880 w 28954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8" name="Click on Users"/>
            <p:cNvSpPr/>
            <p:nvPr/>
          </p:nvSpPr>
          <p:spPr>
            <a:xfrm>
              <a:off x="1684080" y="7650000"/>
              <a:ext cx="1333080" cy="523440"/>
            </a:xfrm>
            <a:custGeom>
              <a:avLst/>
              <a:gdLst>
                <a:gd name="textAreaLeft" fmla="*/ 0 w 1333080"/>
                <a:gd name="textAreaRight" fmla="*/ 1338480 w 133308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User List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9" name="Line 9"/>
          <p:cNvSpPr/>
          <p:nvPr/>
        </p:nvSpPr>
        <p:spPr>
          <a:xfrm flipH="1">
            <a:off x="565200" y="762840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120" name="Group 12"/>
          <p:cNvGrpSpPr/>
          <p:nvPr/>
        </p:nvGrpSpPr>
        <p:grpSpPr>
          <a:xfrm>
            <a:off x="9343440" y="2178000"/>
            <a:ext cx="2767320" cy="861120"/>
            <a:chOff x="9343440" y="2178000"/>
            <a:chExt cx="2767320" cy="861120"/>
          </a:xfrm>
        </p:grpSpPr>
        <p:sp>
          <p:nvSpPr>
            <p:cNvPr id="121" name="Rounded Rectangle 12"/>
            <p:cNvSpPr/>
            <p:nvPr/>
          </p:nvSpPr>
          <p:spPr>
            <a:xfrm>
              <a:off x="9343440" y="217800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122" name="Step 2: 1"/>
            <p:cNvSpPr/>
            <p:nvPr/>
          </p:nvSpPr>
          <p:spPr>
            <a:xfrm>
              <a:off x="9475200" y="223632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3" name="Click Add New"/>
            <p:cNvSpPr/>
            <p:nvPr/>
          </p:nvSpPr>
          <p:spPr>
            <a:xfrm>
              <a:off x="9463680" y="258588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4" name="Line 10"/>
          <p:cNvSpPr/>
          <p:nvPr/>
        </p:nvSpPr>
        <p:spPr>
          <a:xfrm>
            <a:off x="10792800" y="259920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000" cy="7461720"/>
          </a:xfrm>
          <a:prstGeom prst="rect">
            <a:avLst/>
          </a:prstGeom>
          <a:ln w="0">
            <a:noFill/>
          </a:ln>
        </p:spPr>
      </p:pic>
      <p:sp>
        <p:nvSpPr>
          <p:cNvPr id="796" name="PlaceHolder 79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Campus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797" name="Group 113"/>
          <p:cNvGrpSpPr/>
          <p:nvPr/>
        </p:nvGrpSpPr>
        <p:grpSpPr>
          <a:xfrm>
            <a:off x="8274600" y="1828800"/>
            <a:ext cx="2237760" cy="1104840"/>
            <a:chOff x="8274600" y="1828800"/>
            <a:chExt cx="2237760" cy="1104840"/>
          </a:xfrm>
        </p:grpSpPr>
        <p:sp>
          <p:nvSpPr>
            <p:cNvPr id="798" name="Rounded Rectangle 113"/>
            <p:cNvSpPr/>
            <p:nvPr/>
          </p:nvSpPr>
          <p:spPr>
            <a:xfrm>
              <a:off x="8274600" y="1828800"/>
              <a:ext cx="2237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799" name="Step 3: 20"/>
            <p:cNvSpPr/>
            <p:nvPr/>
          </p:nvSpPr>
          <p:spPr>
            <a:xfrm>
              <a:off x="8404560" y="1950120"/>
              <a:ext cx="20332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00" name="Fill in Username, email, and the other data 20"/>
            <p:cNvSpPr/>
            <p:nvPr/>
          </p:nvSpPr>
          <p:spPr>
            <a:xfrm>
              <a:off x="8395560" y="2381760"/>
              <a:ext cx="205164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name and status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01" name="Group 114"/>
          <p:cNvGrpSpPr/>
          <p:nvPr/>
        </p:nvGrpSpPr>
        <p:grpSpPr>
          <a:xfrm>
            <a:off x="4053960" y="4082040"/>
            <a:ext cx="2307600" cy="861120"/>
            <a:chOff x="4053960" y="4082040"/>
            <a:chExt cx="2307600" cy="861120"/>
          </a:xfrm>
        </p:grpSpPr>
        <p:sp>
          <p:nvSpPr>
            <p:cNvPr id="802" name="Rounded Rectangle 114"/>
            <p:cNvSpPr/>
            <p:nvPr/>
          </p:nvSpPr>
          <p:spPr>
            <a:xfrm>
              <a:off x="4053960" y="408204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03" name="Step 2: 61"/>
            <p:cNvSpPr/>
            <p:nvPr/>
          </p:nvSpPr>
          <p:spPr>
            <a:xfrm>
              <a:off x="4163760" y="414036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04" name="Click Add New 60"/>
            <p:cNvSpPr/>
            <p:nvPr/>
          </p:nvSpPr>
          <p:spPr>
            <a:xfrm>
              <a:off x="4154400" y="448992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05" name="Line 92"/>
          <p:cNvSpPr/>
          <p:nvPr/>
        </p:nvSpPr>
        <p:spPr>
          <a:xfrm>
            <a:off x="5125680" y="452484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80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Campus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000" cy="7461720"/>
          </a:xfrm>
          <a:prstGeom prst="rect">
            <a:avLst/>
          </a:prstGeom>
          <a:ln w="0">
            <a:noFill/>
          </a:ln>
        </p:spPr>
      </p:pic>
      <p:sp>
        <p:nvSpPr>
          <p:cNvPr id="808" name="PlaceHolder 81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Campus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809" name="Group 115"/>
          <p:cNvGrpSpPr/>
          <p:nvPr/>
        </p:nvGrpSpPr>
        <p:grpSpPr>
          <a:xfrm>
            <a:off x="1371600" y="2946600"/>
            <a:ext cx="2822760" cy="1120680"/>
            <a:chOff x="1371600" y="2946600"/>
            <a:chExt cx="2822760" cy="1120680"/>
          </a:xfrm>
        </p:grpSpPr>
        <p:sp>
          <p:nvSpPr>
            <p:cNvPr id="810" name="Rounded Rectangle 115"/>
            <p:cNvSpPr/>
            <p:nvPr/>
          </p:nvSpPr>
          <p:spPr>
            <a:xfrm>
              <a:off x="1371600" y="2946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11" name="Step 1: 24"/>
            <p:cNvSpPr/>
            <p:nvPr/>
          </p:nvSpPr>
          <p:spPr>
            <a:xfrm>
              <a:off x="1506240" y="3078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12" name="Click on Users 23"/>
            <p:cNvSpPr/>
            <p:nvPr/>
          </p:nvSpPr>
          <p:spPr>
            <a:xfrm>
              <a:off x="1494360" y="3450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Location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13" name="Line 93"/>
          <p:cNvSpPr/>
          <p:nvPr/>
        </p:nvSpPr>
        <p:spPr>
          <a:xfrm flipH="1">
            <a:off x="579240" y="3511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814" name="Line 94"/>
          <p:cNvSpPr/>
          <p:nvPr/>
        </p:nvSpPr>
        <p:spPr>
          <a:xfrm>
            <a:off x="10661400" y="407880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815" name="Group 116"/>
          <p:cNvGrpSpPr/>
          <p:nvPr/>
        </p:nvGrpSpPr>
        <p:grpSpPr>
          <a:xfrm>
            <a:off x="9302760" y="3283920"/>
            <a:ext cx="2352600" cy="1598040"/>
            <a:chOff x="9302760" y="3283920"/>
            <a:chExt cx="2352600" cy="1598040"/>
          </a:xfrm>
        </p:grpSpPr>
        <p:sp>
          <p:nvSpPr>
            <p:cNvPr id="816" name="Rounded Rectangle 116"/>
            <p:cNvSpPr/>
            <p:nvPr/>
          </p:nvSpPr>
          <p:spPr>
            <a:xfrm>
              <a:off x="9302760" y="3283920"/>
              <a:ext cx="1490400" cy="15980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17" name="Step 2: 62"/>
            <p:cNvSpPr/>
            <p:nvPr/>
          </p:nvSpPr>
          <p:spPr>
            <a:xfrm>
              <a:off x="9415440" y="3429000"/>
              <a:ext cx="2239920" cy="371160"/>
            </a:xfrm>
            <a:custGeom>
              <a:avLst/>
              <a:gdLst>
                <a:gd name="textAreaLeft" fmla="*/ 0 w 2239920"/>
                <a:gd name="textAreaRight" fmla="*/ 2244960 w 223992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18" name="Click Add New 61"/>
            <p:cNvSpPr/>
            <p:nvPr/>
          </p:nvSpPr>
          <p:spPr>
            <a:xfrm>
              <a:off x="9405360" y="3771000"/>
              <a:ext cx="1233360" cy="950040"/>
            </a:xfrm>
            <a:custGeom>
              <a:avLst/>
              <a:gdLst>
                <a:gd name="textAreaLeft" fmla="*/ 0 w 1233360"/>
                <a:gd name="textAreaRight" fmla="*/ 1238400 w 1233360"/>
                <a:gd name="textAreaTop" fmla="*/ 0 h 950040"/>
                <a:gd name="textAreaBottom" fmla="*/ 955440 h 9500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campus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19" name="Line 95"/>
          <p:cNvSpPr/>
          <p:nvPr/>
        </p:nvSpPr>
        <p:spPr>
          <a:xfrm flipV="1">
            <a:off x="6462000" y="27432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820" name="Group 124"/>
          <p:cNvGrpSpPr/>
          <p:nvPr/>
        </p:nvGrpSpPr>
        <p:grpSpPr>
          <a:xfrm>
            <a:off x="5808960" y="3272400"/>
            <a:ext cx="2113560" cy="861120"/>
            <a:chOff x="5808960" y="3272400"/>
            <a:chExt cx="2113560" cy="861120"/>
          </a:xfrm>
        </p:grpSpPr>
        <p:sp>
          <p:nvSpPr>
            <p:cNvPr id="821" name="Rounded Rectangle 124"/>
            <p:cNvSpPr/>
            <p:nvPr/>
          </p:nvSpPr>
          <p:spPr>
            <a:xfrm>
              <a:off x="5808960" y="3272400"/>
              <a:ext cx="13330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22" name="Step 2: 68"/>
            <p:cNvSpPr/>
            <p:nvPr/>
          </p:nvSpPr>
          <p:spPr>
            <a:xfrm>
              <a:off x="5909760" y="3330720"/>
              <a:ext cx="2003760" cy="370080"/>
            </a:xfrm>
            <a:custGeom>
              <a:avLst/>
              <a:gdLst>
                <a:gd name="textAreaLeft" fmla="*/ 0 w 2003760"/>
                <a:gd name="textAreaRight" fmla="*/ 2008440 w 20037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3" name="Click Add New 67"/>
            <p:cNvSpPr/>
            <p:nvPr/>
          </p:nvSpPr>
          <p:spPr>
            <a:xfrm>
              <a:off x="5900760" y="3680280"/>
              <a:ext cx="2021760" cy="309960"/>
            </a:xfrm>
            <a:custGeom>
              <a:avLst/>
              <a:gdLst>
                <a:gd name="textAreaLeft" fmla="*/ 0 w 2021760"/>
                <a:gd name="textAreaRight" fmla="*/ 2026440 w 20217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Campus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000" cy="7461720"/>
          </a:xfrm>
          <a:prstGeom prst="rect">
            <a:avLst/>
          </a:prstGeom>
          <a:ln w="0">
            <a:noFill/>
          </a:ln>
        </p:spPr>
      </p:pic>
      <p:sp>
        <p:nvSpPr>
          <p:cNvPr id="825" name="PlaceHolder 82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Editing Campus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6" name="Line 96"/>
          <p:cNvSpPr/>
          <p:nvPr/>
        </p:nvSpPr>
        <p:spPr>
          <a:xfrm>
            <a:off x="5113080" y="45280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827" name="Group 118"/>
          <p:cNvGrpSpPr/>
          <p:nvPr/>
        </p:nvGrpSpPr>
        <p:grpSpPr>
          <a:xfrm>
            <a:off x="8515440" y="2131200"/>
            <a:ext cx="2887560" cy="909360"/>
            <a:chOff x="8515440" y="2131200"/>
            <a:chExt cx="2887560" cy="909360"/>
          </a:xfrm>
        </p:grpSpPr>
        <p:sp>
          <p:nvSpPr>
            <p:cNvPr id="828" name="Rounded Rectangle 118"/>
            <p:cNvSpPr/>
            <p:nvPr/>
          </p:nvSpPr>
          <p:spPr>
            <a:xfrm>
              <a:off x="8515440" y="2131200"/>
              <a:ext cx="2887560" cy="90936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29" name="Step 3: 21"/>
            <p:cNvSpPr/>
            <p:nvPr/>
          </p:nvSpPr>
          <p:spPr>
            <a:xfrm>
              <a:off x="8683200" y="2198160"/>
              <a:ext cx="26236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30" name="Fill in Username, email, and the other data 21"/>
            <p:cNvSpPr/>
            <p:nvPr/>
          </p:nvSpPr>
          <p:spPr>
            <a:xfrm>
              <a:off x="8671680" y="2559240"/>
              <a:ext cx="2647080" cy="31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Edit any information on the form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31" name="Group 119"/>
          <p:cNvGrpSpPr/>
          <p:nvPr/>
        </p:nvGrpSpPr>
        <p:grpSpPr>
          <a:xfrm>
            <a:off x="3981960" y="4116600"/>
            <a:ext cx="2307600" cy="861120"/>
            <a:chOff x="3981960" y="4116600"/>
            <a:chExt cx="2307600" cy="861120"/>
          </a:xfrm>
        </p:grpSpPr>
        <p:sp>
          <p:nvSpPr>
            <p:cNvPr id="832" name="Rounded Rectangle 119"/>
            <p:cNvSpPr/>
            <p:nvPr/>
          </p:nvSpPr>
          <p:spPr>
            <a:xfrm>
              <a:off x="3981960" y="411660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33" name="Step 2: 64"/>
            <p:cNvSpPr/>
            <p:nvPr/>
          </p:nvSpPr>
          <p:spPr>
            <a:xfrm>
              <a:off x="4091760" y="417492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5: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34" name="Click Add New 63"/>
            <p:cNvSpPr/>
            <p:nvPr/>
          </p:nvSpPr>
          <p:spPr>
            <a:xfrm>
              <a:off x="4082400" y="452448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Update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83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Campus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000" cy="7461720"/>
          </a:xfrm>
          <a:prstGeom prst="rect">
            <a:avLst/>
          </a:prstGeom>
          <a:ln w="0">
            <a:noFill/>
          </a:ln>
        </p:spPr>
      </p:pic>
      <p:sp>
        <p:nvSpPr>
          <p:cNvPr id="837" name="PlaceHolder 7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Campus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838" name="Group 110"/>
          <p:cNvGrpSpPr/>
          <p:nvPr/>
        </p:nvGrpSpPr>
        <p:grpSpPr>
          <a:xfrm>
            <a:off x="1371600" y="2946600"/>
            <a:ext cx="2822760" cy="1120680"/>
            <a:chOff x="1371600" y="2946600"/>
            <a:chExt cx="2822760" cy="1120680"/>
          </a:xfrm>
        </p:grpSpPr>
        <p:sp>
          <p:nvSpPr>
            <p:cNvPr id="839" name="Rounded Rectangle 110"/>
            <p:cNvSpPr/>
            <p:nvPr/>
          </p:nvSpPr>
          <p:spPr>
            <a:xfrm>
              <a:off x="1371600" y="29466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40" name="Step 1: 23"/>
            <p:cNvSpPr/>
            <p:nvPr/>
          </p:nvSpPr>
          <p:spPr>
            <a:xfrm>
              <a:off x="1506240" y="30783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41" name="Click on Users 22"/>
            <p:cNvSpPr/>
            <p:nvPr/>
          </p:nvSpPr>
          <p:spPr>
            <a:xfrm>
              <a:off x="1494360" y="34502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Location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42" name="Line 89"/>
          <p:cNvSpPr/>
          <p:nvPr/>
        </p:nvSpPr>
        <p:spPr>
          <a:xfrm flipH="1">
            <a:off x="579240" y="35114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843" name="Line 90"/>
          <p:cNvSpPr/>
          <p:nvPr/>
        </p:nvSpPr>
        <p:spPr>
          <a:xfrm>
            <a:off x="10661400" y="4078800"/>
            <a:ext cx="9144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844" name="Group 111"/>
          <p:cNvGrpSpPr/>
          <p:nvPr/>
        </p:nvGrpSpPr>
        <p:grpSpPr>
          <a:xfrm>
            <a:off x="9302760" y="3283920"/>
            <a:ext cx="2352600" cy="1598040"/>
            <a:chOff x="9302760" y="3283920"/>
            <a:chExt cx="2352600" cy="1598040"/>
          </a:xfrm>
        </p:grpSpPr>
        <p:sp>
          <p:nvSpPr>
            <p:cNvPr id="845" name="Rounded Rectangle 111"/>
            <p:cNvSpPr/>
            <p:nvPr/>
          </p:nvSpPr>
          <p:spPr>
            <a:xfrm>
              <a:off x="9302760" y="3283920"/>
              <a:ext cx="1490400" cy="159804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46" name="Step 2: 59"/>
            <p:cNvSpPr/>
            <p:nvPr/>
          </p:nvSpPr>
          <p:spPr>
            <a:xfrm>
              <a:off x="9415440" y="3429000"/>
              <a:ext cx="2239920" cy="371160"/>
            </a:xfrm>
            <a:custGeom>
              <a:avLst/>
              <a:gdLst>
                <a:gd name="textAreaLeft" fmla="*/ 0 w 2239920"/>
                <a:gd name="textAreaRight" fmla="*/ 2244960 w 2239920"/>
                <a:gd name="textAreaTop" fmla="*/ 0 h 371160"/>
                <a:gd name="textAreaBottom" fmla="*/ 376200 h 3711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47" name="Click Add New 58"/>
            <p:cNvSpPr/>
            <p:nvPr/>
          </p:nvSpPr>
          <p:spPr>
            <a:xfrm>
              <a:off x="9405360" y="3771000"/>
              <a:ext cx="1233360" cy="950040"/>
            </a:xfrm>
            <a:custGeom>
              <a:avLst/>
              <a:gdLst>
                <a:gd name="textAreaLeft" fmla="*/ 0 w 1233360"/>
                <a:gd name="textAreaRight" fmla="*/ 1238400 w 1233360"/>
                <a:gd name="textAreaTop" fmla="*/ 0 h 950040"/>
                <a:gd name="textAreaBottom" fmla="*/ 955440 h 9500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this edit icon on a specific campus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48" name="Line 91"/>
          <p:cNvSpPr/>
          <p:nvPr/>
        </p:nvSpPr>
        <p:spPr>
          <a:xfrm flipV="1">
            <a:off x="6462000" y="2743200"/>
            <a:ext cx="360" cy="52920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849" name="Group 112"/>
          <p:cNvGrpSpPr/>
          <p:nvPr/>
        </p:nvGrpSpPr>
        <p:grpSpPr>
          <a:xfrm>
            <a:off x="5808960" y="3272400"/>
            <a:ext cx="2113560" cy="861120"/>
            <a:chOff x="5808960" y="3272400"/>
            <a:chExt cx="2113560" cy="861120"/>
          </a:xfrm>
        </p:grpSpPr>
        <p:sp>
          <p:nvSpPr>
            <p:cNvPr id="850" name="Rounded Rectangle 112"/>
            <p:cNvSpPr/>
            <p:nvPr/>
          </p:nvSpPr>
          <p:spPr>
            <a:xfrm>
              <a:off x="5808960" y="3272400"/>
              <a:ext cx="13330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4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51" name="Step 2: 60"/>
            <p:cNvSpPr/>
            <p:nvPr/>
          </p:nvSpPr>
          <p:spPr>
            <a:xfrm>
              <a:off x="5909760" y="3330720"/>
              <a:ext cx="2003760" cy="370080"/>
            </a:xfrm>
            <a:custGeom>
              <a:avLst/>
              <a:gdLst>
                <a:gd name="textAreaLeft" fmla="*/ 0 w 2003760"/>
                <a:gd name="textAreaRight" fmla="*/ 2008440 w 20037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52" name="Click Add New 59"/>
            <p:cNvSpPr/>
            <p:nvPr/>
          </p:nvSpPr>
          <p:spPr>
            <a:xfrm>
              <a:off x="5900760" y="3680280"/>
              <a:ext cx="2021760" cy="309960"/>
            </a:xfrm>
            <a:custGeom>
              <a:avLst/>
              <a:gdLst>
                <a:gd name="textAreaLeft" fmla="*/ 0 w 2021760"/>
                <a:gd name="textAreaRight" fmla="*/ 2026440 w 20217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Campus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000" cy="7469280"/>
          </a:xfrm>
          <a:prstGeom prst="rect">
            <a:avLst/>
          </a:prstGeom>
          <a:ln w="0">
            <a:noFill/>
          </a:ln>
        </p:spPr>
      </p:pic>
      <p:sp>
        <p:nvSpPr>
          <p:cNvPr id="854" name="PlaceHolder 85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Deleting Campus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5" name="Line 100"/>
          <p:cNvSpPr/>
          <p:nvPr/>
        </p:nvSpPr>
        <p:spPr>
          <a:xfrm>
            <a:off x="10478880" y="258768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856" name="Group 123"/>
          <p:cNvGrpSpPr/>
          <p:nvPr/>
        </p:nvGrpSpPr>
        <p:grpSpPr>
          <a:xfrm>
            <a:off x="9504000" y="2143080"/>
            <a:ext cx="2138400" cy="861120"/>
            <a:chOff x="9504000" y="2143080"/>
            <a:chExt cx="2138400" cy="861120"/>
          </a:xfrm>
        </p:grpSpPr>
        <p:sp>
          <p:nvSpPr>
            <p:cNvPr id="857" name="Rounded Rectangle 123"/>
            <p:cNvSpPr/>
            <p:nvPr/>
          </p:nvSpPr>
          <p:spPr>
            <a:xfrm>
              <a:off x="9504000" y="2143080"/>
              <a:ext cx="134856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58" name="Step 2: 67"/>
            <p:cNvSpPr/>
            <p:nvPr/>
          </p:nvSpPr>
          <p:spPr>
            <a:xfrm>
              <a:off x="9605880" y="2201400"/>
              <a:ext cx="2027160" cy="370080"/>
            </a:xfrm>
            <a:custGeom>
              <a:avLst/>
              <a:gdLst>
                <a:gd name="textAreaLeft" fmla="*/ 0 w 2027160"/>
                <a:gd name="textAreaRight" fmla="*/ 2032200 w 202716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59" name="Click Add New 66"/>
            <p:cNvSpPr/>
            <p:nvPr/>
          </p:nvSpPr>
          <p:spPr>
            <a:xfrm>
              <a:off x="9597240" y="2550960"/>
              <a:ext cx="2045160" cy="309960"/>
            </a:xfrm>
            <a:custGeom>
              <a:avLst/>
              <a:gdLst>
                <a:gd name="textAreaLeft" fmla="*/ 0 w 2045160"/>
                <a:gd name="textAreaRight" fmla="*/ 2050200 w 2045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Delete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60" name="Group 125"/>
          <p:cNvGrpSpPr/>
          <p:nvPr/>
        </p:nvGrpSpPr>
        <p:grpSpPr>
          <a:xfrm>
            <a:off x="5710320" y="1617840"/>
            <a:ext cx="3238920" cy="1423800"/>
            <a:chOff x="5710320" y="1617840"/>
            <a:chExt cx="3238920" cy="1423800"/>
          </a:xfrm>
        </p:grpSpPr>
        <p:sp>
          <p:nvSpPr>
            <p:cNvPr id="861" name="Rounded Rectangle 125"/>
            <p:cNvSpPr/>
            <p:nvPr/>
          </p:nvSpPr>
          <p:spPr>
            <a:xfrm>
              <a:off x="5710320" y="1617840"/>
              <a:ext cx="3238920" cy="142380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62" name="After login, you will see this dashboard. 2"/>
            <p:cNvSpPr/>
            <p:nvPr/>
          </p:nvSpPr>
          <p:spPr>
            <a:xfrm>
              <a:off x="5858280" y="1698480"/>
              <a:ext cx="2943360" cy="12546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This Delete button is only available if the campus data is not used in any store data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PlaceHolder 86"/>
          <p:cNvSpPr/>
          <p:nvPr/>
        </p:nvSpPr>
        <p:spPr>
          <a:xfrm>
            <a:off x="952920" y="3797640"/>
            <a:ext cx="11094480" cy="215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8000" spc="-32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Vehicle</a:t>
            </a:r>
            <a:endParaRPr b="0" lang="en-ID" sz="8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" descr=""/>
          <p:cNvPicPr/>
          <p:nvPr/>
        </p:nvPicPr>
        <p:blipFill>
          <a:blip r:embed="rId1"/>
          <a:stretch/>
        </p:blipFill>
        <p:spPr>
          <a:xfrm>
            <a:off x="23400" y="1518840"/>
            <a:ext cx="12978720" cy="7462440"/>
          </a:xfrm>
          <a:prstGeom prst="rect">
            <a:avLst/>
          </a:prstGeom>
          <a:ln w="0">
            <a:noFill/>
          </a:ln>
        </p:spPr>
      </p:pic>
      <p:sp>
        <p:nvSpPr>
          <p:cNvPr id="865" name="PlaceHolder 87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Vehicle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866" name="Group 126"/>
          <p:cNvGrpSpPr/>
          <p:nvPr/>
        </p:nvGrpSpPr>
        <p:grpSpPr>
          <a:xfrm>
            <a:off x="1371600" y="6557400"/>
            <a:ext cx="2822760" cy="1120680"/>
            <a:chOff x="1371600" y="6557400"/>
            <a:chExt cx="2822760" cy="1120680"/>
          </a:xfrm>
        </p:grpSpPr>
        <p:sp>
          <p:nvSpPr>
            <p:cNvPr id="867" name="Rounded Rectangle 126"/>
            <p:cNvSpPr/>
            <p:nvPr/>
          </p:nvSpPr>
          <p:spPr>
            <a:xfrm>
              <a:off x="1371600" y="6557400"/>
              <a:ext cx="1546920" cy="112068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68" name="Step 1: 26"/>
            <p:cNvSpPr/>
            <p:nvPr/>
          </p:nvSpPr>
          <p:spPr>
            <a:xfrm>
              <a:off x="1506240" y="6689160"/>
              <a:ext cx="2688120" cy="370080"/>
            </a:xfrm>
            <a:custGeom>
              <a:avLst/>
              <a:gdLst>
                <a:gd name="textAreaLeft" fmla="*/ 0 w 2688120"/>
                <a:gd name="textAreaRight" fmla="*/ 2693520 w 26881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1: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69" name="Click on Users 25"/>
            <p:cNvSpPr/>
            <p:nvPr/>
          </p:nvSpPr>
          <p:spPr>
            <a:xfrm>
              <a:off x="1494360" y="7061040"/>
              <a:ext cx="1237320" cy="523440"/>
            </a:xfrm>
            <a:custGeom>
              <a:avLst/>
              <a:gdLst>
                <a:gd name="textAreaLeft" fmla="*/ 0 w 1237320"/>
                <a:gd name="textAreaRight" fmla="*/ 1242720 w 1237320"/>
                <a:gd name="textAreaTop" fmla="*/ 0 h 523440"/>
                <a:gd name="textAreaBottom" fmla="*/ 528840 h 52344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MY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Vehicle menu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70" name="Line 101"/>
          <p:cNvSpPr/>
          <p:nvPr/>
        </p:nvSpPr>
        <p:spPr>
          <a:xfrm flipH="1">
            <a:off x="565200" y="7086240"/>
            <a:ext cx="99900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grpSp>
        <p:nvGrpSpPr>
          <p:cNvPr id="871" name="Group 127"/>
          <p:cNvGrpSpPr/>
          <p:nvPr/>
        </p:nvGrpSpPr>
        <p:grpSpPr>
          <a:xfrm>
            <a:off x="11107440" y="3186360"/>
            <a:ext cx="2767320" cy="861120"/>
            <a:chOff x="11107440" y="3186360"/>
            <a:chExt cx="2767320" cy="861120"/>
          </a:xfrm>
        </p:grpSpPr>
        <p:sp>
          <p:nvSpPr>
            <p:cNvPr id="872" name="Rounded Rectangle 127"/>
            <p:cNvSpPr/>
            <p:nvPr/>
          </p:nvSpPr>
          <p:spPr>
            <a:xfrm>
              <a:off x="11107440" y="3186360"/>
              <a:ext cx="174564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73" name="Step 2: 65"/>
            <p:cNvSpPr/>
            <p:nvPr/>
          </p:nvSpPr>
          <p:spPr>
            <a:xfrm>
              <a:off x="11239200" y="3244680"/>
              <a:ext cx="2623680" cy="370080"/>
            </a:xfrm>
            <a:custGeom>
              <a:avLst/>
              <a:gdLst>
                <a:gd name="textAreaLeft" fmla="*/ 0 w 2623680"/>
                <a:gd name="textAreaRight" fmla="*/ 2629080 w 262368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2: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74" name="Click Add New 64"/>
            <p:cNvSpPr/>
            <p:nvPr/>
          </p:nvSpPr>
          <p:spPr>
            <a:xfrm>
              <a:off x="11227680" y="3594240"/>
              <a:ext cx="2647080" cy="309960"/>
            </a:xfrm>
            <a:custGeom>
              <a:avLst/>
              <a:gdLst>
                <a:gd name="textAreaLeft" fmla="*/ 0 w 2647080"/>
                <a:gd name="textAreaRight" fmla="*/ 2652480 w 264708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 New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75" name="Line 102"/>
          <p:cNvSpPr/>
          <p:nvPr/>
        </p:nvSpPr>
        <p:spPr>
          <a:xfrm flipV="1">
            <a:off x="12115800" y="2743920"/>
            <a:ext cx="312120" cy="44244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" descr=""/>
          <p:cNvPicPr/>
          <p:nvPr/>
        </p:nvPicPr>
        <p:blipFill>
          <a:blip r:embed="rId1"/>
          <a:stretch/>
        </p:blipFill>
        <p:spPr>
          <a:xfrm>
            <a:off x="23400" y="1514880"/>
            <a:ext cx="12978720" cy="7470000"/>
          </a:xfrm>
          <a:prstGeom prst="rect">
            <a:avLst/>
          </a:prstGeom>
          <a:ln w="0">
            <a:noFill/>
          </a:ln>
        </p:spPr>
      </p:pic>
      <p:sp>
        <p:nvSpPr>
          <p:cNvPr id="877" name="PlaceHolder 88"/>
          <p:cNvSpPr/>
          <p:nvPr/>
        </p:nvSpPr>
        <p:spPr>
          <a:xfrm>
            <a:off x="952560" y="254520"/>
            <a:ext cx="11094480" cy="109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e6e5da"/>
                </a:solidFill>
                <a:latin typeface="Source Sans Pro Light"/>
                <a:ea typeface="Source Sans Pro Light"/>
              </a:rPr>
              <a:t>Creating New Vehicle</a:t>
            </a:r>
            <a:endParaRPr b="0" lang="en-ID" sz="60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878" name="Group 128"/>
          <p:cNvGrpSpPr/>
          <p:nvPr/>
        </p:nvGrpSpPr>
        <p:grpSpPr>
          <a:xfrm>
            <a:off x="7817400" y="2092320"/>
            <a:ext cx="3380760" cy="1104840"/>
            <a:chOff x="7817400" y="2092320"/>
            <a:chExt cx="3380760" cy="1104840"/>
          </a:xfrm>
        </p:grpSpPr>
        <p:sp>
          <p:nvSpPr>
            <p:cNvPr id="879" name="Rounded Rectangle 128"/>
            <p:cNvSpPr/>
            <p:nvPr/>
          </p:nvSpPr>
          <p:spPr>
            <a:xfrm>
              <a:off x="7817400" y="2092320"/>
              <a:ext cx="3380760" cy="1104840"/>
            </a:xfrm>
            <a:prstGeom prst="roundRect">
              <a:avLst>
                <a:gd name="adj" fmla="val 7327"/>
              </a:avLst>
            </a:prstGeom>
            <a:blipFill rotWithShape="0">
              <a:blip r:embed="rId2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80" name="Step 3: 22"/>
            <p:cNvSpPr/>
            <p:nvPr/>
          </p:nvSpPr>
          <p:spPr>
            <a:xfrm>
              <a:off x="8013960" y="2213640"/>
              <a:ext cx="3071880" cy="375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3: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81" name="Fill in Username, email, and the other data 22"/>
            <p:cNvSpPr/>
            <p:nvPr/>
          </p:nvSpPr>
          <p:spPr>
            <a:xfrm>
              <a:off x="8000280" y="2538720"/>
              <a:ext cx="3099600" cy="5277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Fill in license plate, vehicle type, and the other data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82" name="Group 129"/>
          <p:cNvGrpSpPr/>
          <p:nvPr/>
        </p:nvGrpSpPr>
        <p:grpSpPr>
          <a:xfrm>
            <a:off x="4090680" y="5922360"/>
            <a:ext cx="2307600" cy="861120"/>
            <a:chOff x="4090680" y="5922360"/>
            <a:chExt cx="2307600" cy="861120"/>
          </a:xfrm>
        </p:grpSpPr>
        <p:sp>
          <p:nvSpPr>
            <p:cNvPr id="883" name="Rounded Rectangle 129"/>
            <p:cNvSpPr/>
            <p:nvPr/>
          </p:nvSpPr>
          <p:spPr>
            <a:xfrm>
              <a:off x="4090680" y="5922360"/>
              <a:ext cx="1455480" cy="861120"/>
            </a:xfrm>
            <a:prstGeom prst="roundRect">
              <a:avLst>
                <a:gd name="adj" fmla="val 7327"/>
              </a:avLst>
            </a:prstGeom>
            <a:blipFill rotWithShape="0">
              <a:blip r:embed="rId3"/>
              <a:srcRect/>
              <a:tile tx="0" ty="0" sx="100000" sy="100000" algn="tl"/>
            </a:blipFill>
            <a:ln w="12700">
              <a:solidFill>
                <a:srgbClr val="33333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2600" spc="-1" strike="noStrike">
                <a:solidFill>
                  <a:srgbClr val="ffffff"/>
                </a:solidFill>
                <a:latin typeface="Helvetica Light"/>
                <a:ea typeface="Helvetica Light"/>
              </a:endParaRPr>
            </a:p>
          </p:txBody>
        </p:sp>
        <p:sp>
          <p:nvSpPr>
            <p:cNvPr id="884" name="Step 2: 69"/>
            <p:cNvSpPr/>
            <p:nvPr/>
          </p:nvSpPr>
          <p:spPr>
            <a:xfrm>
              <a:off x="4200480" y="5980680"/>
              <a:ext cx="2187720" cy="370080"/>
            </a:xfrm>
            <a:custGeom>
              <a:avLst/>
              <a:gdLst>
                <a:gd name="textAreaLeft" fmla="*/ 0 w 2187720"/>
                <a:gd name="textAreaRight" fmla="*/ 2193120 w 2187720"/>
                <a:gd name="textAreaTop" fmla="*/ 0 h 370080"/>
                <a:gd name="textAreaBottom" fmla="*/ 375120 h 37008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ID" sz="1800" spc="-1" strike="noStrike">
                  <a:solidFill>
                    <a:srgbClr val="ffffff"/>
                  </a:solidFill>
                  <a:latin typeface="SourceSansPro-SemiBold"/>
                  <a:ea typeface="SourceSansPro-SemiBold"/>
                </a:rPr>
                <a:t>Step 4:</a:t>
              </a:r>
              <a:endParaRPr b="0" lang="en-ID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85" name="Click Add New 68"/>
            <p:cNvSpPr/>
            <p:nvPr/>
          </p:nvSpPr>
          <p:spPr>
            <a:xfrm>
              <a:off x="4191120" y="6330240"/>
              <a:ext cx="2207160" cy="309960"/>
            </a:xfrm>
            <a:custGeom>
              <a:avLst/>
              <a:gdLst>
                <a:gd name="textAreaLeft" fmla="*/ 0 w 2207160"/>
                <a:gd name="textAreaRight" fmla="*/ 2212560 w 2207160"/>
                <a:gd name="textAreaTop" fmla="*/ 0 h 309960"/>
                <a:gd name="textAreaBottom" fmla="*/ 315000 h 309960"/>
              </a:gdLst>
              <a:ahLst/>
              <a:rect l="textAreaLeft" t="textAreaTop" r="textAreaRight" b="textAreaBottom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spAutoFit/>
            </a:bodyPr>
            <a:p>
              <a:pPr defTabSz="58428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ID" sz="1400" spc="-1" strike="noStrike">
                  <a:solidFill>
                    <a:srgbClr val="ffffff"/>
                  </a:solidFill>
                  <a:latin typeface="Source Sans Pro Regular"/>
                  <a:ea typeface="Source Sans Pro Regular"/>
                </a:rPr>
                <a:t>Click Create</a:t>
              </a:r>
              <a:endParaRPr b="0" lang="en-ID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86" name="Line 103"/>
          <p:cNvSpPr/>
          <p:nvPr/>
        </p:nvSpPr>
        <p:spPr>
          <a:xfrm>
            <a:off x="5149800" y="6330240"/>
            <a:ext cx="1131120" cy="360"/>
          </a:xfrm>
          <a:prstGeom prst="line">
            <a:avLst/>
          </a:prstGeom>
          <a:ln w="38100">
            <a:solidFill>
              <a:srgbClr val="ff7f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-50760" bIns="-50760" anchor="ctr">
            <a:noAutofit/>
          </a:bodyPr>
          <a:p>
            <a:endParaRPr b="0" lang="en-US" sz="26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Source Sans Pro Light" pitchFamily="0" charset="1"/>
        <a:ea typeface="Source Sans Pro Light" pitchFamily="0" charset="1"/>
        <a:cs typeface="Source Sans Pro Light" pitchFamily="0" charset="1"/>
      </a:majorFont>
      <a:minorFont>
        <a:latin typeface="SourceSansPro-SemiBold" pitchFamily="0" charset="1"/>
        <a:ea typeface="SourceSansPro-SemiBold" pitchFamily="0" charset="1"/>
        <a:cs typeface="SourceSansPro-Semi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6538</TotalTime>
  <Application>LibreOffice/7.6.4.1$MacOSX_AARCH64 LibreOffice_project/e19e193f88cd6c0525a17fb7a176ed8e6a3e2aa1</Application>
  <AppVersion>15.0000</AppVersion>
  <Words>1763</Words>
  <Paragraphs>296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2021-09-08T06:19:00Z</dcterms:created>
  <dc:creator>Catherine Eo</dc:creator>
  <dc:description/>
  <dc:language>en-ID</dc:language>
  <cp:lastModifiedBy/>
  <dcterms:modified xsi:type="dcterms:W3CDTF">2024-01-08T15:04:54Z</dcterms:modified>
  <cp:revision>504</cp:revision>
  <dc:subject/>
  <dc:title>Content Management Manual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C4B7D9117F0B4355A8BB030BC67673E2</vt:lpwstr>
  </property>
  <property fmtid="{D5CDD505-2E9C-101B-9397-08002B2CF9AE}" pid="3" name="KSOProductBuildVer">
    <vt:lpwstr>1033-11.2.0.10463</vt:lpwstr>
  </property>
  <property fmtid="{D5CDD505-2E9C-101B-9397-08002B2CF9AE}" pid="4" name="Notes">
    <vt:i4>1</vt:i4>
  </property>
  <property fmtid="{D5CDD505-2E9C-101B-9397-08002B2CF9AE}" pid="5" name="PresentationFormat">
    <vt:lpwstr>Custom</vt:lpwstr>
  </property>
  <property fmtid="{D5CDD505-2E9C-101B-9397-08002B2CF9AE}" pid="6" name="Slides">
    <vt:i4>56</vt:i4>
  </property>
</Properties>
</file>